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67"/>
  </p:notesMasterIdLst>
  <p:handoutMasterIdLst>
    <p:handoutMasterId r:id="rId168"/>
  </p:handoutMasterIdLst>
  <p:sldIdLst>
    <p:sldId id="256" r:id="rId2"/>
    <p:sldId id="258" r:id="rId3"/>
    <p:sldId id="262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70" r:id="rId13"/>
    <p:sldId id="435" r:id="rId14"/>
    <p:sldId id="436" r:id="rId15"/>
    <p:sldId id="437" r:id="rId16"/>
    <p:sldId id="457" r:id="rId17"/>
    <p:sldId id="453" r:id="rId18"/>
    <p:sldId id="455" r:id="rId19"/>
    <p:sldId id="438" r:id="rId20"/>
    <p:sldId id="454" r:id="rId21"/>
    <p:sldId id="447" r:id="rId22"/>
    <p:sldId id="485" r:id="rId23"/>
    <p:sldId id="486" r:id="rId24"/>
    <p:sldId id="487" r:id="rId25"/>
    <p:sldId id="488" r:id="rId26"/>
    <p:sldId id="458" r:id="rId27"/>
    <p:sldId id="489" r:id="rId28"/>
    <p:sldId id="490" r:id="rId29"/>
    <p:sldId id="449" r:id="rId30"/>
    <p:sldId id="448" r:id="rId31"/>
    <p:sldId id="272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431" r:id="rId53"/>
    <p:sldId id="296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7" r:id="rId73"/>
    <p:sldId id="492" r:id="rId74"/>
    <p:sldId id="493" r:id="rId75"/>
    <p:sldId id="327" r:id="rId76"/>
    <p:sldId id="273" r:id="rId77"/>
    <p:sldId id="328" r:id="rId78"/>
    <p:sldId id="329" r:id="rId79"/>
    <p:sldId id="330" r:id="rId80"/>
    <p:sldId id="481" r:id="rId81"/>
    <p:sldId id="482" r:id="rId82"/>
    <p:sldId id="333" r:id="rId83"/>
    <p:sldId id="334" r:id="rId84"/>
    <p:sldId id="335" r:id="rId85"/>
    <p:sldId id="336" r:id="rId86"/>
    <p:sldId id="337" r:id="rId87"/>
    <p:sldId id="494" r:id="rId88"/>
    <p:sldId id="341" r:id="rId89"/>
    <p:sldId id="343" r:id="rId90"/>
    <p:sldId id="495" r:id="rId91"/>
    <p:sldId id="344" r:id="rId92"/>
    <p:sldId id="339" r:id="rId93"/>
    <p:sldId id="346" r:id="rId94"/>
    <p:sldId id="347" r:id="rId95"/>
    <p:sldId id="348" r:id="rId96"/>
    <p:sldId id="496" r:id="rId97"/>
    <p:sldId id="351" r:id="rId98"/>
    <p:sldId id="361" r:id="rId99"/>
    <p:sldId id="363" r:id="rId100"/>
    <p:sldId id="364" r:id="rId101"/>
    <p:sldId id="365" r:id="rId102"/>
    <p:sldId id="462" r:id="rId103"/>
    <p:sldId id="463" r:id="rId104"/>
    <p:sldId id="497" r:id="rId105"/>
    <p:sldId id="465" r:id="rId106"/>
    <p:sldId id="466" r:id="rId107"/>
    <p:sldId id="467" r:id="rId108"/>
    <p:sldId id="468" r:id="rId109"/>
    <p:sldId id="470" r:id="rId110"/>
    <p:sldId id="471" r:id="rId111"/>
    <p:sldId id="472" r:id="rId112"/>
    <p:sldId id="366" r:id="rId113"/>
    <p:sldId id="367" r:id="rId114"/>
    <p:sldId id="369" r:id="rId115"/>
    <p:sldId id="368" r:id="rId116"/>
    <p:sldId id="370" r:id="rId117"/>
    <p:sldId id="371" r:id="rId118"/>
    <p:sldId id="373" r:id="rId119"/>
    <p:sldId id="374" r:id="rId120"/>
    <p:sldId id="473" r:id="rId121"/>
    <p:sldId id="474" r:id="rId122"/>
    <p:sldId id="475" r:id="rId123"/>
    <p:sldId id="498" r:id="rId124"/>
    <p:sldId id="499" r:id="rId125"/>
    <p:sldId id="500" r:id="rId126"/>
    <p:sldId id="375" r:id="rId127"/>
    <p:sldId id="376" r:id="rId128"/>
    <p:sldId id="377" r:id="rId129"/>
    <p:sldId id="386" r:id="rId130"/>
    <p:sldId id="388" r:id="rId131"/>
    <p:sldId id="389" r:id="rId132"/>
    <p:sldId id="501" r:id="rId133"/>
    <p:sldId id="502" r:id="rId134"/>
    <p:sldId id="503" r:id="rId135"/>
    <p:sldId id="504" r:id="rId136"/>
    <p:sldId id="505" r:id="rId137"/>
    <p:sldId id="506" r:id="rId138"/>
    <p:sldId id="397" r:id="rId139"/>
    <p:sldId id="398" r:id="rId140"/>
    <p:sldId id="399" r:id="rId141"/>
    <p:sldId id="407" r:id="rId142"/>
    <p:sldId id="401" r:id="rId143"/>
    <p:sldId id="507" r:id="rId144"/>
    <p:sldId id="509" r:id="rId145"/>
    <p:sldId id="510" r:id="rId146"/>
    <p:sldId id="408" r:id="rId147"/>
    <p:sldId id="409" r:id="rId148"/>
    <p:sldId id="429" r:id="rId149"/>
    <p:sldId id="411" r:id="rId150"/>
    <p:sldId id="412" r:id="rId151"/>
    <p:sldId id="413" r:id="rId152"/>
    <p:sldId id="414" r:id="rId153"/>
    <p:sldId id="415" r:id="rId154"/>
    <p:sldId id="416" r:id="rId155"/>
    <p:sldId id="511" r:id="rId156"/>
    <p:sldId id="417" r:id="rId157"/>
    <p:sldId id="418" r:id="rId158"/>
    <p:sldId id="419" r:id="rId159"/>
    <p:sldId id="420" r:id="rId160"/>
    <p:sldId id="421" r:id="rId161"/>
    <p:sldId id="422" r:id="rId162"/>
    <p:sldId id="512" r:id="rId163"/>
    <p:sldId id="427" r:id="rId164"/>
    <p:sldId id="428" r:id="rId165"/>
    <p:sldId id="459" r:id="rId16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dhog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008000"/>
    <a:srgbClr val="A8C5E7"/>
    <a:srgbClr val="E9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20" y="75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06T16:53:22.335" idx="1">
    <p:pos x="10" y="10"/>
    <p:text>Use Resize Window Chrome plugin, 1200-800, resize window.
Later *save* image using the screen capture.
Cut at 1484 x 1000.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B83839-94EB-05D0-E86E-05253FC5A8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3D16D-C8D8-35BA-5C35-2ED57B1B84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2C3D-A876-4138-917F-D38FF1589B06}" type="datetimeFigureOut">
              <a:rPr lang="es-CL" smtClean="0"/>
              <a:t>17-07-2023</a:t>
            </a:fld>
            <a:endParaRPr lang="es-C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FDA02-E641-2B9E-E4CA-F512A3BC7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564DE-CDE7-FFE0-CA6F-10A01BE40E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2BED-A245-42BC-AC98-7A1E8409E429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87055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0ABC5-BF51-48FD-BD02-EBA055564FA8}" type="datetimeFigureOut">
              <a:rPr lang="es-CL" smtClean="0"/>
              <a:t>17-07-2023</a:t>
            </a:fld>
            <a:endParaRPr lang="es-C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CL" dirty="0" err="1"/>
              <a:t>Click</a:t>
            </a:r>
            <a:r>
              <a:rPr lang="es-CL" dirty="0"/>
              <a:t> </a:t>
            </a:r>
            <a:r>
              <a:rPr lang="es-CL" dirty="0" err="1"/>
              <a:t>to</a:t>
            </a:r>
            <a:r>
              <a:rPr lang="es-CL" dirty="0"/>
              <a:t> </a:t>
            </a:r>
            <a:r>
              <a:rPr lang="es-CL" dirty="0" err="1"/>
              <a:t>edit</a:t>
            </a:r>
            <a:r>
              <a:rPr lang="es-CL" dirty="0"/>
              <a:t> Master </a:t>
            </a:r>
            <a:r>
              <a:rPr lang="es-CL" dirty="0" err="1"/>
              <a:t>text</a:t>
            </a:r>
            <a:r>
              <a:rPr lang="es-CL" dirty="0"/>
              <a:t> </a:t>
            </a:r>
            <a:r>
              <a:rPr lang="es-CL" dirty="0" err="1"/>
              <a:t>styles</a:t>
            </a:r>
            <a:endParaRPr lang="es-CL" dirty="0"/>
          </a:p>
          <a:p>
            <a:pPr lvl="1"/>
            <a:r>
              <a:rPr lang="es-CL" dirty="0" err="1"/>
              <a:t>Second</a:t>
            </a:r>
            <a:r>
              <a:rPr lang="es-CL" dirty="0"/>
              <a:t> </a:t>
            </a:r>
            <a:r>
              <a:rPr lang="es-CL" dirty="0" err="1"/>
              <a:t>level</a:t>
            </a:r>
            <a:endParaRPr lang="es-CL" dirty="0"/>
          </a:p>
          <a:p>
            <a:pPr lvl="2"/>
            <a:r>
              <a:rPr lang="es-CL" dirty="0" err="1"/>
              <a:t>Third</a:t>
            </a:r>
            <a:r>
              <a:rPr lang="es-CL" dirty="0"/>
              <a:t> </a:t>
            </a:r>
            <a:r>
              <a:rPr lang="es-CL" dirty="0" err="1"/>
              <a:t>level</a:t>
            </a:r>
            <a:endParaRPr lang="es-CL" dirty="0"/>
          </a:p>
          <a:p>
            <a:pPr lvl="3"/>
            <a:r>
              <a:rPr lang="es-CL" dirty="0" err="1"/>
              <a:t>Fourth</a:t>
            </a:r>
            <a:r>
              <a:rPr lang="es-CL" dirty="0"/>
              <a:t> </a:t>
            </a:r>
            <a:r>
              <a:rPr lang="es-CL" dirty="0" err="1"/>
              <a:t>level</a:t>
            </a:r>
            <a:endParaRPr lang="es-CL" dirty="0"/>
          </a:p>
          <a:p>
            <a:pPr lvl="4"/>
            <a:r>
              <a:rPr lang="es-CL" dirty="0" err="1"/>
              <a:t>Fifth</a:t>
            </a:r>
            <a:r>
              <a:rPr lang="es-CL" dirty="0"/>
              <a:t> </a:t>
            </a:r>
            <a:r>
              <a:rPr lang="es-CL" dirty="0" err="1"/>
              <a:t>level</a:t>
            </a:r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F62518-E637-412C-A0AF-816501B70942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45751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no solo organizar los datos que tenemos, pero también teniendo en cuenta su evolución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F62518-E637-412C-A0AF-816501B70942}" type="slidenum">
              <a:rPr lang="es-CL" smtClean="0"/>
              <a:t>34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3181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0CB9A-7757-49E0-8A2F-4BAA90CFD4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3FD3B5-0D53-468B-B56D-E633903A22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CL" dirty="0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F9570C-4405-43A3-A11F-88952F81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115906-8DA9-4EA1-84D9-C568C287DE76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46FC95-C6F6-4AA8-BA8B-20057A01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CB9F26-7334-4812-B276-F3982B42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50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0685E-BD3B-404E-B45D-2E4B21320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E5282-BE86-4A00-97F1-9E2F2A6E258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3301F1-6F9E-408C-8E09-03F01823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14C452-738C-4AC1-8390-F472DD5EF96A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82F8BC-CE8F-429B-B246-F37D675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D78488-A73D-4E15-8B83-3E00004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130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F1CD75-CFDF-4C7B-B9D7-59BFD3400DC9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FE5A4C-3EA7-4590-9C8F-1AC7C2B45BD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801A4C-A340-4AB0-BAE5-B081DFCA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06C66-872B-48B7-A718-23FB64FFA5CE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9C4EC-AAC3-450B-BC24-585BEC8BC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15784-37E3-41A9-80E4-3D3A30F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47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CL" dirty="0" err="1"/>
              <a:t>Title</a:t>
            </a:r>
            <a:r>
              <a:rPr lang="es-CL" dirty="0"/>
              <a:t>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rPr lang="es-CL" dirty="0" err="1"/>
              <a:t>Body</a:t>
            </a:r>
            <a:r>
              <a:rPr lang="es-CL" dirty="0"/>
              <a:t> </a:t>
            </a:r>
            <a:r>
              <a:rPr lang="es-CL" dirty="0" err="1"/>
              <a:t>Level</a:t>
            </a:r>
            <a:r>
              <a:rPr lang="es-CL" dirty="0"/>
              <a:t> </a:t>
            </a:r>
            <a:r>
              <a:rPr lang="es-CL" dirty="0" err="1"/>
              <a:t>One</a:t>
            </a:r>
            <a:endParaRPr lang="es-CL" dirty="0"/>
          </a:p>
          <a:p>
            <a:pPr lvl="1"/>
            <a:r>
              <a:rPr lang="es-CL" dirty="0" err="1"/>
              <a:t>Body</a:t>
            </a:r>
            <a:r>
              <a:rPr lang="es-CL" dirty="0"/>
              <a:t> </a:t>
            </a:r>
            <a:r>
              <a:rPr lang="es-CL" dirty="0" err="1"/>
              <a:t>Level</a:t>
            </a:r>
            <a:r>
              <a:rPr lang="es-CL" dirty="0"/>
              <a:t> </a:t>
            </a:r>
            <a:r>
              <a:rPr lang="es-CL" dirty="0" err="1"/>
              <a:t>Two</a:t>
            </a:r>
            <a:endParaRPr lang="es-CL" dirty="0"/>
          </a:p>
          <a:p>
            <a:pPr lvl="2"/>
            <a:r>
              <a:rPr lang="es-CL" dirty="0" err="1"/>
              <a:t>Body</a:t>
            </a:r>
            <a:r>
              <a:rPr lang="es-CL" dirty="0"/>
              <a:t> </a:t>
            </a:r>
            <a:r>
              <a:rPr lang="es-CL" dirty="0" err="1"/>
              <a:t>Level</a:t>
            </a:r>
            <a:r>
              <a:rPr lang="es-CL" dirty="0"/>
              <a:t> </a:t>
            </a:r>
            <a:r>
              <a:rPr lang="es-CL" dirty="0" err="1"/>
              <a:t>Three</a:t>
            </a:r>
            <a:endParaRPr lang="es-CL" dirty="0"/>
          </a:p>
          <a:p>
            <a:pPr lvl="3"/>
            <a:r>
              <a:rPr lang="es-CL" dirty="0" err="1"/>
              <a:t>Body</a:t>
            </a:r>
            <a:r>
              <a:rPr lang="es-CL" dirty="0"/>
              <a:t> </a:t>
            </a:r>
            <a:r>
              <a:rPr lang="es-CL" dirty="0" err="1"/>
              <a:t>Level</a:t>
            </a:r>
            <a:r>
              <a:rPr lang="es-CL" dirty="0"/>
              <a:t> </a:t>
            </a:r>
            <a:r>
              <a:rPr lang="es-CL" dirty="0" err="1"/>
              <a:t>Four</a:t>
            </a:r>
            <a:endParaRPr lang="es-CL" dirty="0"/>
          </a:p>
          <a:p>
            <a:pPr lvl="4"/>
            <a:r>
              <a:rPr lang="es-CL" dirty="0" err="1"/>
              <a:t>Body</a:t>
            </a:r>
            <a:r>
              <a:rPr lang="es-CL" dirty="0"/>
              <a:t> </a:t>
            </a:r>
            <a:r>
              <a:rPr lang="es-CL" dirty="0" err="1"/>
              <a:t>Level</a:t>
            </a:r>
            <a:r>
              <a:rPr lang="es-CL" dirty="0"/>
              <a:t>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7495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193800" y="4476750"/>
            <a:ext cx="9810750" cy="3139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rPr lang="es-CL" dirty="0"/>
              <a:t>–Johnny </a:t>
            </a:r>
            <a:r>
              <a:rPr lang="es-CL" dirty="0" err="1"/>
              <a:t>Appleseed</a:t>
            </a:r>
            <a:endParaRPr lang="es-CL" dirty="0"/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193800" y="3034536"/>
            <a:ext cx="9810750" cy="42062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s-CL" dirty="0"/>
              <a:t>“</a:t>
            </a:r>
            <a:r>
              <a:rPr lang="es-CL" dirty="0" err="1"/>
              <a:t>Type</a:t>
            </a:r>
            <a:r>
              <a:rPr lang="es-CL" dirty="0"/>
              <a:t> a </a:t>
            </a:r>
            <a:r>
              <a:rPr lang="es-CL" dirty="0" err="1"/>
              <a:t>quote</a:t>
            </a:r>
            <a:r>
              <a:rPr lang="es-CL" dirty="0"/>
              <a:t> </a:t>
            </a:r>
            <a:r>
              <a:rPr lang="es-CL" dirty="0" err="1"/>
              <a:t>here</a:t>
            </a:r>
            <a:r>
              <a:rPr lang="es-CL" dirty="0"/>
              <a:t>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56458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rPr lang="es-CL" dirty="0" err="1"/>
              <a:t>Title</a:t>
            </a:r>
            <a:r>
              <a:rPr lang="es-CL" dirty="0"/>
              <a:t>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694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97977-4048-42DD-9788-8C7A3AA0E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047B3-306A-485C-B513-0F546C6F35F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CCC460-7134-42B1-9E17-833CC41D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293514-F8CE-4190-B1EE-E885E4B2B00E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D89D57-ED4C-4625-9086-595DB038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6082D4-E8C9-4F02-8C8E-AA1B4A12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8640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26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B98F3-1D33-4964-872D-E31F8AA64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195" y="159671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2E563C-2BF5-4E3F-AF49-1AF40FE1809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56195" y="458058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9288C7-A1C0-4959-9C16-25D9537B5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7506C2-3C59-4E73-99FE-DAE3DFB4BA3A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C65EB2-EFBE-4BFD-A50D-0B9C922C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31D6A-1AC5-44B8-8A8C-A6A537C3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705E49F-454D-4C6D-B924-2331778A1B26}"/>
              </a:ext>
            </a:extLst>
          </p:cNvPr>
          <p:cNvSpPr/>
          <p:nvPr userDrawn="1"/>
        </p:nvSpPr>
        <p:spPr>
          <a:xfrm>
            <a:off x="0" y="0"/>
            <a:ext cx="1047565" cy="1109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EEF88F8-36E3-450F-8354-1D572CC3489F}"/>
              </a:ext>
            </a:extLst>
          </p:cNvPr>
          <p:cNvSpPr/>
          <p:nvPr userDrawn="1"/>
        </p:nvSpPr>
        <p:spPr>
          <a:xfrm>
            <a:off x="-4439" y="6721475"/>
            <a:ext cx="12192000" cy="13760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C7E1DA-7242-4FC7-8968-5C425736BA10}"/>
              </a:ext>
            </a:extLst>
          </p:cNvPr>
          <p:cNvSpPr/>
          <p:nvPr userDrawn="1"/>
        </p:nvSpPr>
        <p:spPr>
          <a:xfrm>
            <a:off x="395058" y="0"/>
            <a:ext cx="106534" cy="6858000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E47ED6-595C-4726-B2E7-2B7FD2B145BB}"/>
              </a:ext>
            </a:extLst>
          </p:cNvPr>
          <p:cNvSpPr/>
          <p:nvPr userDrawn="1"/>
        </p:nvSpPr>
        <p:spPr>
          <a:xfrm>
            <a:off x="562998" y="0"/>
            <a:ext cx="106534" cy="6858000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A808BC5-7720-4941-AD5B-FA85BA61C800}"/>
              </a:ext>
            </a:extLst>
          </p:cNvPr>
          <p:cNvSpPr/>
          <p:nvPr userDrawn="1"/>
        </p:nvSpPr>
        <p:spPr>
          <a:xfrm>
            <a:off x="728340" y="0"/>
            <a:ext cx="106534" cy="6858000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49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7B7D-C45D-421B-A010-FBE051FD3E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2FCD22-A449-491E-A3F9-9FB28A2DC37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312BC-96F8-4990-90E0-DB5565253A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040427-301D-4E40-BA8C-8576066E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9432B8-EE3E-4074-9084-FC125F1D48C5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1AAB65-D9CE-4EB3-8FD7-4C4234F1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36D53F-5AE1-4EC8-80A6-F155757C2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12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6B452-179C-4369-B6B9-DDD5C13DD7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8F135C-83AA-4FF1-8EA9-A980EDABDD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3A255D-406E-4C7F-AF2C-9AC29E3A4F9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6AEB8B-8880-4C07-8F08-14C08169404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B29A780-F071-44B4-8EDD-0B4B5FC0E64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C970BF-BB04-4934-A2C2-19B56CB9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B1904-D62D-4FCE-A28A-80E2EC1FA579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2657EF-653F-43FD-B352-C02A01E2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70BCB1-09F2-4955-9A11-FC8575ADE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105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EC405-D855-4CE3-88A1-91561BB126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247BB5-DA92-48F0-8F68-1AE57647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E4A8C-A39D-4AD7-B9BA-1151248E83C7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21057DC-9424-422E-A9CF-BD0D7F58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542F0D-FB8A-449D-9EA6-3E084BA4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5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EC2EC7C-BB26-4D3A-BB24-BBA9F6AAA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DA529-CCA1-4EA6-81CC-21F57A50D8B8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3EC38F0-CDF8-437A-8090-BBFFD539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E38A8A-5BB1-48D8-BFA3-60773C33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7284" y="6391990"/>
            <a:ext cx="2743200" cy="365125"/>
          </a:xfrm>
        </p:spPr>
        <p:txBody>
          <a:bodyPr/>
          <a:lstStyle>
            <a:lvl1pPr>
              <a:defRPr sz="1400" b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953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BFE1D-D979-4E23-8490-86311ED23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FB3ED-7A28-4D6E-82F4-3635D3182F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CB0326-AA43-4527-A24F-4CB3F57B7DA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25E5EB-7439-4B21-8CC8-AD9383720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171670-544E-40B1-AB3C-C13323C2644C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3FE985-566B-41DA-989F-04C9F06F7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C79CCA-0463-4937-B856-1854A530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88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C591C-4B17-4094-ABAD-1ED92FD3E1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C3ABB5-70A0-4AA4-AB5B-25CE774B2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F97C3-EC7E-4200-B5B7-561B0CA1B48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CL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D8CFC1-AA86-4959-8FCA-F36ACA13C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A7F49B-EC28-465D-8D68-D1ED5BDF33C8}" type="datetime1">
              <a:rPr kumimoji="0" lang="es-C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17-07-2023</a:t>
            </a:fld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B744E3-4871-4AE0-8F38-D848B8B7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4B4D23-2A5E-4496-9355-99D94311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74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32F97F9-EFAA-4137-ADE2-CC9493FE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81" y="365125"/>
            <a:ext cx="111420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L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5485C-AE1D-432B-BFA8-38921D4C0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681" y="1825625"/>
            <a:ext cx="111420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CL" dirty="0"/>
              <a:t>Haga clic para modificar los estilos de texto del patrón</a:t>
            </a:r>
          </a:p>
          <a:p>
            <a:pPr lvl="1"/>
            <a:r>
              <a:rPr lang="es-CL" dirty="0"/>
              <a:t>Segundo nivel</a:t>
            </a:r>
          </a:p>
          <a:p>
            <a:pPr lvl="2"/>
            <a:r>
              <a:rPr lang="es-CL" dirty="0"/>
              <a:t>Tercer nivel</a:t>
            </a:r>
          </a:p>
          <a:p>
            <a:pPr lvl="3"/>
            <a:r>
              <a:rPr lang="es-CL" dirty="0"/>
              <a:t>Cuarto nivel</a:t>
            </a:r>
          </a:p>
          <a:p>
            <a:pPr lvl="4"/>
            <a:r>
              <a:rPr lang="es-CL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0044C1-7272-4A28-90F9-C1B0913D4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768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C8A45C-12AA-4F2B-9AD5-92FEC3A9D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4F737-B02F-4225-80EF-F7637FB1EB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919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F41CE77-EFDB-4917-8FAA-5ECC8F861133}"/>
              </a:ext>
            </a:extLst>
          </p:cNvPr>
          <p:cNvSpPr/>
          <p:nvPr userDrawn="1"/>
        </p:nvSpPr>
        <p:spPr>
          <a:xfrm>
            <a:off x="0" y="6757115"/>
            <a:ext cx="12192000" cy="100885"/>
          </a:xfrm>
          <a:prstGeom prst="rect">
            <a:avLst/>
          </a:prstGeom>
          <a:solidFill>
            <a:srgbClr val="1F4EE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5D05461-A77E-4DE5-84A5-652AC31BE4F5}"/>
              </a:ext>
            </a:extLst>
          </p:cNvPr>
          <p:cNvSpPr/>
          <p:nvPr userDrawn="1"/>
        </p:nvSpPr>
        <p:spPr>
          <a:xfrm>
            <a:off x="219075" y="0"/>
            <a:ext cx="252413" cy="100885"/>
          </a:xfrm>
          <a:prstGeom prst="rect">
            <a:avLst/>
          </a:prstGeom>
          <a:solidFill>
            <a:srgbClr val="1F4EE9"/>
          </a:solidFill>
          <a:ln>
            <a:solidFill>
              <a:srgbClr val="1F4E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A631A09-AEB5-4F08-9B9D-87F9752A990E}"/>
              </a:ext>
            </a:extLst>
          </p:cNvPr>
          <p:cNvSpPr/>
          <p:nvPr userDrawn="1"/>
        </p:nvSpPr>
        <p:spPr>
          <a:xfrm>
            <a:off x="497681" y="0"/>
            <a:ext cx="252413" cy="100885"/>
          </a:xfrm>
          <a:prstGeom prst="rect">
            <a:avLst/>
          </a:prstGeom>
          <a:solidFill>
            <a:srgbClr val="1B7AD9"/>
          </a:solidFill>
          <a:ln>
            <a:solidFill>
              <a:srgbClr val="1B7A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39185A-5943-4893-8904-DF5C07C8DB00}"/>
              </a:ext>
            </a:extLst>
          </p:cNvPr>
          <p:cNvSpPr/>
          <p:nvPr userDrawn="1"/>
        </p:nvSpPr>
        <p:spPr>
          <a:xfrm>
            <a:off x="776287" y="-1"/>
            <a:ext cx="252413" cy="100885"/>
          </a:xfrm>
          <a:prstGeom prst="rect">
            <a:avLst/>
          </a:prstGeom>
          <a:solidFill>
            <a:srgbClr val="00C0C0"/>
          </a:solidFill>
          <a:ln>
            <a:solidFill>
              <a:srgbClr val="00C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5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 Semilight" panose="020B0502040204020203" pitchFamily="34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algun Gothic Semilight" panose="020B0502040204020203" pitchFamily="34" charset="-128"/>
          <a:ea typeface="Malgun Gothic Semilight" panose="020B0502040204020203" pitchFamily="34" charset="-128"/>
          <a:cs typeface="Malgun Gothic Semilight" panose="020B0502040204020203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170.xml"/><Relationship Id="rId13" Type="http://schemas.openxmlformats.org/officeDocument/2006/relationships/image" Target="../media/image118.png"/><Relationship Id="rId18" Type="http://schemas.openxmlformats.org/officeDocument/2006/relationships/image" Target="../media/image103.png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94.png"/><Relationship Id="rId2" Type="http://schemas.openxmlformats.org/officeDocument/2006/relationships/tags" Target="../tags/tag164.xml"/><Relationship Id="rId16" Type="http://schemas.openxmlformats.org/officeDocument/2006/relationships/image" Target="../media/image122.png"/><Relationship Id="rId1" Type="http://schemas.openxmlformats.org/officeDocument/2006/relationships/tags" Target="../tags/tag163.xml"/><Relationship Id="rId6" Type="http://schemas.openxmlformats.org/officeDocument/2006/relationships/tags" Target="../tags/tag168.xml"/><Relationship Id="rId11" Type="http://schemas.openxmlformats.org/officeDocument/2006/relationships/tags" Target="../tags/tag173.xml"/><Relationship Id="rId5" Type="http://schemas.openxmlformats.org/officeDocument/2006/relationships/tags" Target="../tags/tag167.xml"/><Relationship Id="rId15" Type="http://schemas.openxmlformats.org/officeDocument/2006/relationships/image" Target="../media/image121.png"/><Relationship Id="rId10" Type="http://schemas.openxmlformats.org/officeDocument/2006/relationships/tags" Target="../tags/tag172.xml"/><Relationship Id="rId19" Type="http://schemas.openxmlformats.org/officeDocument/2006/relationships/image" Target="../media/image104.png"/><Relationship Id="rId4" Type="http://schemas.openxmlformats.org/officeDocument/2006/relationships/tags" Target="../tags/tag166.xml"/><Relationship Id="rId9" Type="http://schemas.openxmlformats.org/officeDocument/2006/relationships/tags" Target="../tags/tag171.xml"/><Relationship Id="rId14" Type="http://schemas.openxmlformats.org/officeDocument/2006/relationships/image" Target="../media/image12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tags" Target="../tags/tag181.xml"/><Relationship Id="rId13" Type="http://schemas.openxmlformats.org/officeDocument/2006/relationships/slideLayout" Target="../slideLayouts/slideLayout6.xml"/><Relationship Id="rId18" Type="http://schemas.openxmlformats.org/officeDocument/2006/relationships/image" Target="../media/image120.png"/><Relationship Id="rId3" Type="http://schemas.openxmlformats.org/officeDocument/2006/relationships/tags" Target="../tags/tag176.xml"/><Relationship Id="rId21" Type="http://schemas.openxmlformats.org/officeDocument/2006/relationships/image" Target="../media/image125.png"/><Relationship Id="rId7" Type="http://schemas.openxmlformats.org/officeDocument/2006/relationships/tags" Target="../tags/tag180.xml"/><Relationship Id="rId12" Type="http://schemas.openxmlformats.org/officeDocument/2006/relationships/tags" Target="../tags/tag185.xml"/><Relationship Id="rId17" Type="http://schemas.openxmlformats.org/officeDocument/2006/relationships/image" Target="../media/image124.png"/><Relationship Id="rId2" Type="http://schemas.openxmlformats.org/officeDocument/2006/relationships/tags" Target="../tags/tag175.xml"/><Relationship Id="rId16" Type="http://schemas.openxmlformats.org/officeDocument/2006/relationships/image" Target="../media/image123.png"/><Relationship Id="rId20" Type="http://schemas.openxmlformats.org/officeDocument/2006/relationships/image" Target="../media/image122.png"/><Relationship Id="rId1" Type="http://schemas.openxmlformats.org/officeDocument/2006/relationships/tags" Target="../tags/tag174.xml"/><Relationship Id="rId6" Type="http://schemas.openxmlformats.org/officeDocument/2006/relationships/tags" Target="../tags/tag179.xml"/><Relationship Id="rId11" Type="http://schemas.openxmlformats.org/officeDocument/2006/relationships/tags" Target="../tags/tag184.xml"/><Relationship Id="rId5" Type="http://schemas.openxmlformats.org/officeDocument/2006/relationships/tags" Target="../tags/tag178.xml"/><Relationship Id="rId15" Type="http://schemas.openxmlformats.org/officeDocument/2006/relationships/image" Target="../media/image94.png"/><Relationship Id="rId10" Type="http://schemas.openxmlformats.org/officeDocument/2006/relationships/tags" Target="../tags/tag183.xml"/><Relationship Id="rId19" Type="http://schemas.openxmlformats.org/officeDocument/2006/relationships/image" Target="../media/image121.png"/><Relationship Id="rId4" Type="http://schemas.openxmlformats.org/officeDocument/2006/relationships/tags" Target="../tags/tag177.xml"/><Relationship Id="rId9" Type="http://schemas.openxmlformats.org/officeDocument/2006/relationships/tags" Target="../tags/tag182.xml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6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35.png"/><Relationship Id="rId3" Type="http://schemas.openxmlformats.org/officeDocument/2006/relationships/tags" Target="../tags/tag18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34.png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image" Target="../media/image133.png"/><Relationship Id="rId5" Type="http://schemas.openxmlformats.org/officeDocument/2006/relationships/tags" Target="../tags/tag191.xml"/><Relationship Id="rId10" Type="http://schemas.openxmlformats.org/officeDocument/2006/relationships/image" Target="../media/image132.png"/><Relationship Id="rId4" Type="http://schemas.openxmlformats.org/officeDocument/2006/relationships/tags" Target="../tags/tag190.xml"/><Relationship Id="rId9" Type="http://schemas.openxmlformats.org/officeDocument/2006/relationships/image" Target="../media/image13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image" Target="../media/image138.png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tags" Target="../tags/tag194.xml"/><Relationship Id="rId16" Type="http://schemas.openxmlformats.org/officeDocument/2006/relationships/image" Target="../media/image141.png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image" Target="../media/image136.png"/><Relationship Id="rId5" Type="http://schemas.openxmlformats.org/officeDocument/2006/relationships/tags" Target="../tags/tag197.xml"/><Relationship Id="rId15" Type="http://schemas.openxmlformats.org/officeDocument/2006/relationships/image" Target="../media/image140.png"/><Relationship Id="rId10" Type="http://schemas.openxmlformats.org/officeDocument/2006/relationships/image" Target="../media/image88.png"/><Relationship Id="rId4" Type="http://schemas.openxmlformats.org/officeDocument/2006/relationships/tags" Target="../tags/tag19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3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203.xml"/><Relationship Id="rId7" Type="http://schemas.openxmlformats.org/officeDocument/2006/relationships/image" Target="../media/image88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46.png"/><Relationship Id="rId5" Type="http://schemas.openxmlformats.org/officeDocument/2006/relationships/tags" Target="../tags/tag205.xml"/><Relationship Id="rId10" Type="http://schemas.openxmlformats.org/officeDocument/2006/relationships/image" Target="../media/image145.png"/><Relationship Id="rId4" Type="http://schemas.openxmlformats.org/officeDocument/2006/relationships/tags" Target="../tags/tag204.xml"/><Relationship Id="rId9" Type="http://schemas.openxmlformats.org/officeDocument/2006/relationships/image" Target="../media/image14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tags" Target="../tags/tag208.xml"/><Relationship Id="rId7" Type="http://schemas.openxmlformats.org/officeDocument/2006/relationships/image" Target="../media/image136.png"/><Relationship Id="rId12" Type="http://schemas.openxmlformats.org/officeDocument/2006/relationships/image" Target="../media/image15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50.png"/><Relationship Id="rId5" Type="http://schemas.openxmlformats.org/officeDocument/2006/relationships/tags" Target="../tags/tag210.xml"/><Relationship Id="rId10" Type="http://schemas.openxmlformats.org/officeDocument/2006/relationships/image" Target="../media/image149.png"/><Relationship Id="rId4" Type="http://schemas.openxmlformats.org/officeDocument/2006/relationships/tags" Target="../tags/tag209.xml"/><Relationship Id="rId9" Type="http://schemas.openxmlformats.org/officeDocument/2006/relationships/image" Target="../media/image1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152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21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4.png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1" Type="http://schemas.openxmlformats.org/officeDocument/2006/relationships/image" Target="../media/image157.png"/><Relationship Id="rId5" Type="http://schemas.openxmlformats.org/officeDocument/2006/relationships/tags" Target="../tags/tag218.xml"/><Relationship Id="rId10" Type="http://schemas.openxmlformats.org/officeDocument/2006/relationships/image" Target="../media/image156.png"/><Relationship Id="rId4" Type="http://schemas.openxmlformats.org/officeDocument/2006/relationships/tags" Target="../tags/tag217.xml"/><Relationship Id="rId9" Type="http://schemas.openxmlformats.org/officeDocument/2006/relationships/image" Target="../media/image15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tags" Target="../tags/tag226.xml"/><Relationship Id="rId7" Type="http://schemas.openxmlformats.org/officeDocument/2006/relationships/image" Target="../media/image158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tags" Target="../tags/tag229.xml"/><Relationship Id="rId7" Type="http://schemas.openxmlformats.org/officeDocument/2006/relationships/image" Target="../media/image163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162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30.xml"/><Relationship Id="rId9" Type="http://schemas.openxmlformats.org/officeDocument/2006/relationships/image" Target="../media/image15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58.png"/><Relationship Id="rId3" Type="http://schemas.openxmlformats.org/officeDocument/2006/relationships/tags" Target="../tags/tag233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161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image" Target="../media/image162.png"/><Relationship Id="rId5" Type="http://schemas.openxmlformats.org/officeDocument/2006/relationships/tags" Target="../tags/tag235.xml"/><Relationship Id="rId10" Type="http://schemas.openxmlformats.org/officeDocument/2006/relationships/image" Target="../media/image166.png"/><Relationship Id="rId4" Type="http://schemas.openxmlformats.org/officeDocument/2006/relationships/tags" Target="../tags/tag234.xml"/><Relationship Id="rId9" Type="http://schemas.openxmlformats.org/officeDocument/2006/relationships/image" Target="../media/image16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image" Target="../media/image168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image" Target="../media/image167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7" Type="http://schemas.openxmlformats.org/officeDocument/2006/relationships/image" Target="../media/image170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16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1.png"/><Relationship Id="rId7" Type="http://schemas.openxmlformats.org/officeDocument/2006/relationships/image" Target="../media/image1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3.xml"/><Relationship Id="rId6" Type="http://schemas.openxmlformats.org/officeDocument/2006/relationships/image" Target="../media/image175.png"/><Relationship Id="rId5" Type="http://schemas.openxmlformats.org/officeDocument/2006/relationships/image" Target="../media/image174.jpeg"/><Relationship Id="rId4" Type="http://schemas.openxmlformats.org/officeDocument/2006/relationships/image" Target="../media/image17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image" Target="../media/image118.png"/><Relationship Id="rId18" Type="http://schemas.openxmlformats.org/officeDocument/2006/relationships/image" Target="../media/image155.png"/><Relationship Id="rId3" Type="http://schemas.openxmlformats.org/officeDocument/2006/relationships/tags" Target="../tags/tag246.xml"/><Relationship Id="rId21" Type="http://schemas.openxmlformats.org/officeDocument/2006/relationships/image" Target="../media/image94.png"/><Relationship Id="rId7" Type="http://schemas.openxmlformats.org/officeDocument/2006/relationships/tags" Target="../tags/tag250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81.png"/><Relationship Id="rId2" Type="http://schemas.openxmlformats.org/officeDocument/2006/relationships/tags" Target="../tags/tag245.xml"/><Relationship Id="rId16" Type="http://schemas.openxmlformats.org/officeDocument/2006/relationships/image" Target="../media/image180.png"/><Relationship Id="rId20" Type="http://schemas.openxmlformats.org/officeDocument/2006/relationships/image" Target="../media/image157.png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image" Target="../media/image179.png"/><Relationship Id="rId10" Type="http://schemas.openxmlformats.org/officeDocument/2006/relationships/tags" Target="../tags/tag253.xml"/><Relationship Id="rId19" Type="http://schemas.openxmlformats.org/officeDocument/2006/relationships/image" Target="../media/image156.png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image" Target="../media/image17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tags" Target="../tags/tag262.xml"/><Relationship Id="rId13" Type="http://schemas.openxmlformats.org/officeDocument/2006/relationships/image" Target="../media/image182.png"/><Relationship Id="rId18" Type="http://schemas.openxmlformats.org/officeDocument/2006/relationships/image" Target="../media/image186.png"/><Relationship Id="rId3" Type="http://schemas.openxmlformats.org/officeDocument/2006/relationships/tags" Target="../tags/tag257.xml"/><Relationship Id="rId21" Type="http://schemas.openxmlformats.org/officeDocument/2006/relationships/image" Target="../media/image181.png"/><Relationship Id="rId7" Type="http://schemas.openxmlformats.org/officeDocument/2006/relationships/tags" Target="../tags/tag261.xml"/><Relationship Id="rId12" Type="http://schemas.openxmlformats.org/officeDocument/2006/relationships/slideLayout" Target="../slideLayouts/slideLayout6.xml"/><Relationship Id="rId17" Type="http://schemas.openxmlformats.org/officeDocument/2006/relationships/image" Target="../media/image185.png"/><Relationship Id="rId2" Type="http://schemas.openxmlformats.org/officeDocument/2006/relationships/tags" Target="../tags/tag256.xml"/><Relationship Id="rId16" Type="http://schemas.openxmlformats.org/officeDocument/2006/relationships/image" Target="../media/image184.png"/><Relationship Id="rId20" Type="http://schemas.openxmlformats.org/officeDocument/2006/relationships/image" Target="../media/image179.png"/><Relationship Id="rId1" Type="http://schemas.openxmlformats.org/officeDocument/2006/relationships/tags" Target="../tags/tag255.xml"/><Relationship Id="rId6" Type="http://schemas.openxmlformats.org/officeDocument/2006/relationships/tags" Target="../tags/tag260.xml"/><Relationship Id="rId11" Type="http://schemas.openxmlformats.org/officeDocument/2006/relationships/tags" Target="../tags/tag265.xml"/><Relationship Id="rId5" Type="http://schemas.openxmlformats.org/officeDocument/2006/relationships/tags" Target="../tags/tag259.xml"/><Relationship Id="rId15" Type="http://schemas.openxmlformats.org/officeDocument/2006/relationships/image" Target="../media/image183.png"/><Relationship Id="rId10" Type="http://schemas.openxmlformats.org/officeDocument/2006/relationships/tags" Target="../tags/tag264.xml"/><Relationship Id="rId19" Type="http://schemas.openxmlformats.org/officeDocument/2006/relationships/image" Target="../media/image178.png"/><Relationship Id="rId4" Type="http://schemas.openxmlformats.org/officeDocument/2006/relationships/tags" Target="../tags/tag258.xml"/><Relationship Id="rId9" Type="http://schemas.openxmlformats.org/officeDocument/2006/relationships/tags" Target="../tags/tag263.xml"/><Relationship Id="rId14" Type="http://schemas.openxmlformats.org/officeDocument/2006/relationships/image" Target="../media/image9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271.xml"/><Relationship Id="rId7" Type="http://schemas.openxmlformats.org/officeDocument/2006/relationships/image" Target="../media/image198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7" Type="http://schemas.openxmlformats.org/officeDocument/2006/relationships/image" Target="../media/image201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tags" Target="../tags/tag277.xml"/><Relationship Id="rId7" Type="http://schemas.openxmlformats.org/officeDocument/2006/relationships/image" Target="../media/image201.pn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tags" Target="../tags/tag280.xml"/><Relationship Id="rId7" Type="http://schemas.openxmlformats.org/officeDocument/2006/relationships/image" Target="../media/image203.png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7" Type="http://schemas.openxmlformats.org/officeDocument/2006/relationships/image" Target="../media/image204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tags" Target="../tags/tag286.xml"/><Relationship Id="rId7" Type="http://schemas.openxmlformats.org/officeDocument/2006/relationships/image" Target="../media/image207.png"/><Relationship Id="rId2" Type="http://schemas.openxmlformats.org/officeDocument/2006/relationships/tags" Target="../tags/tag285.xml"/><Relationship Id="rId1" Type="http://schemas.openxmlformats.org/officeDocument/2006/relationships/tags" Target="../tags/tag284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9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tags" Target="../tags/tag292.xml"/><Relationship Id="rId7" Type="http://schemas.openxmlformats.org/officeDocument/2006/relationships/image" Target="../media/image211.png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15.png"/><Relationship Id="rId5" Type="http://schemas.openxmlformats.org/officeDocument/2006/relationships/tags" Target="../tags/tag294.xml"/><Relationship Id="rId10" Type="http://schemas.openxmlformats.org/officeDocument/2006/relationships/image" Target="../media/image214.png"/><Relationship Id="rId4" Type="http://schemas.openxmlformats.org/officeDocument/2006/relationships/tags" Target="../tags/tag293.xml"/><Relationship Id="rId9" Type="http://schemas.openxmlformats.org/officeDocument/2006/relationships/image" Target="../media/image213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gi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gi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gi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tags" Target="../tags/tag297.xml"/><Relationship Id="rId7" Type="http://schemas.openxmlformats.org/officeDocument/2006/relationships/image" Target="../media/image220.pn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4.png"/><Relationship Id="rId5" Type="http://schemas.openxmlformats.org/officeDocument/2006/relationships/tags" Target="../tags/tag299.xml"/><Relationship Id="rId10" Type="http://schemas.openxmlformats.org/officeDocument/2006/relationships/image" Target="../media/image223.png"/><Relationship Id="rId4" Type="http://schemas.openxmlformats.org/officeDocument/2006/relationships/tags" Target="../tags/tag298.xml"/><Relationship Id="rId9" Type="http://schemas.openxmlformats.org/officeDocument/2006/relationships/image" Target="../media/image222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tags" Target="../tags/tag302.xml"/><Relationship Id="rId7" Type="http://schemas.openxmlformats.org/officeDocument/2006/relationships/image" Target="../media/image225.png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22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3.xml"/><Relationship Id="rId9" Type="http://schemas.openxmlformats.org/officeDocument/2006/relationships/image" Target="../media/image22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04.xml"/><Relationship Id="rId5" Type="http://schemas.openxmlformats.org/officeDocument/2006/relationships/image" Target="../media/image229.png"/><Relationship Id="rId4" Type="http://schemas.openxmlformats.org/officeDocument/2006/relationships/image" Target="../media/image20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tags" Target="../tags/tag307.xml"/><Relationship Id="rId7" Type="http://schemas.openxmlformats.org/officeDocument/2006/relationships/image" Target="../media/image229.png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tags" Target="../tags/tag310.xml"/><Relationship Id="rId7" Type="http://schemas.openxmlformats.org/officeDocument/2006/relationships/image" Target="../media/image229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hyperlink" Target="http://kgbook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4.xml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6.xml"/><Relationship Id="rId10" Type="http://schemas.openxmlformats.org/officeDocument/2006/relationships/image" Target="../media/image38.png"/><Relationship Id="rId4" Type="http://schemas.openxmlformats.org/officeDocument/2006/relationships/tags" Target="../tags/tag5.xml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0.xml"/><Relationship Id="rId7" Type="http://schemas.openxmlformats.org/officeDocument/2006/relationships/image" Target="../media/image5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4" Type="http://schemas.openxmlformats.org/officeDocument/2006/relationships/tags" Target="../tags/tag21.xml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4.xml"/><Relationship Id="rId7" Type="http://schemas.openxmlformats.org/officeDocument/2006/relationships/image" Target="../media/image5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46.png"/><Relationship Id="rId11" Type="http://schemas.openxmlformats.org/officeDocument/2006/relationships/image" Target="../media/image4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7.png"/><Relationship Id="rId4" Type="http://schemas.openxmlformats.org/officeDocument/2006/relationships/tags" Target="../tags/tag25.xml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8.xml"/><Relationship Id="rId7" Type="http://schemas.openxmlformats.org/officeDocument/2006/relationships/image" Target="../media/image5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29.xml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32.xml"/><Relationship Id="rId7" Type="http://schemas.openxmlformats.org/officeDocument/2006/relationships/image" Target="../media/image55.png"/><Relationship Id="rId12" Type="http://schemas.openxmlformats.org/officeDocument/2006/relationships/image" Target="../media/image4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6.png"/><Relationship Id="rId11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33.xml"/><Relationship Id="rId9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png"/><Relationship Id="rId3" Type="http://schemas.openxmlformats.org/officeDocument/2006/relationships/tags" Target="../tags/tag36.xml"/><Relationship Id="rId7" Type="http://schemas.openxmlformats.org/officeDocument/2006/relationships/image" Target="../media/image58.png"/><Relationship Id="rId12" Type="http://schemas.openxmlformats.org/officeDocument/2006/relationships/image" Target="../media/image57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38.xml"/><Relationship Id="rId10" Type="http://schemas.openxmlformats.org/officeDocument/2006/relationships/image" Target="../media/image53.png"/><Relationship Id="rId4" Type="http://schemas.openxmlformats.org/officeDocument/2006/relationships/tags" Target="../tags/tag37.xml"/><Relationship Id="rId9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8.png"/><Relationship Id="rId3" Type="http://schemas.openxmlformats.org/officeDocument/2006/relationships/tags" Target="../tags/tag41.xml"/><Relationship Id="rId7" Type="http://schemas.openxmlformats.org/officeDocument/2006/relationships/image" Target="../media/image58.png"/><Relationship Id="rId12" Type="http://schemas.openxmlformats.org/officeDocument/2006/relationships/image" Target="../media/image5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43.xml"/><Relationship Id="rId10" Type="http://schemas.openxmlformats.org/officeDocument/2006/relationships/image" Target="../media/image53.png"/><Relationship Id="rId4" Type="http://schemas.openxmlformats.org/officeDocument/2006/relationships/tags" Target="../tags/tag42.xml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48.png"/><Relationship Id="rId3" Type="http://schemas.openxmlformats.org/officeDocument/2006/relationships/tags" Target="../tags/tag46.xml"/><Relationship Id="rId7" Type="http://schemas.openxmlformats.org/officeDocument/2006/relationships/image" Target="../media/image58.png"/><Relationship Id="rId12" Type="http://schemas.openxmlformats.org/officeDocument/2006/relationships/image" Target="../media/image57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48.xml"/><Relationship Id="rId10" Type="http://schemas.openxmlformats.org/officeDocument/2006/relationships/image" Target="../media/image53.png"/><Relationship Id="rId4" Type="http://schemas.openxmlformats.org/officeDocument/2006/relationships/tags" Target="../tags/tag47.xml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1.xml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53.xml"/><Relationship Id="rId10" Type="http://schemas.openxmlformats.org/officeDocument/2006/relationships/image" Target="../media/image62.png"/><Relationship Id="rId4" Type="http://schemas.openxmlformats.org/officeDocument/2006/relationships/tags" Target="../tags/tag52.xml"/><Relationship Id="rId9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56.xml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png"/><Relationship Id="rId5" Type="http://schemas.openxmlformats.org/officeDocument/2006/relationships/tags" Target="../tags/tag58.xml"/><Relationship Id="rId10" Type="http://schemas.openxmlformats.org/officeDocument/2006/relationships/image" Target="../media/image59.png"/><Relationship Id="rId4" Type="http://schemas.openxmlformats.org/officeDocument/2006/relationships/tags" Target="../tags/tag57.xml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0.png"/><Relationship Id="rId3" Type="http://schemas.openxmlformats.org/officeDocument/2006/relationships/tags" Target="../tags/tag78.xml"/><Relationship Id="rId7" Type="http://schemas.openxmlformats.org/officeDocument/2006/relationships/image" Target="../media/image59.png"/><Relationship Id="rId12" Type="http://schemas.openxmlformats.org/officeDocument/2006/relationships/image" Target="../media/image79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5" Type="http://schemas.openxmlformats.org/officeDocument/2006/relationships/tags" Target="../tags/tag80.xml"/><Relationship Id="rId10" Type="http://schemas.openxmlformats.org/officeDocument/2006/relationships/image" Target="../media/image52.png"/><Relationship Id="rId4" Type="http://schemas.openxmlformats.org/officeDocument/2006/relationships/tags" Target="../tags/tag79.xml"/><Relationship Id="rId9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image" Target="../media/image84.png"/><Relationship Id="rId4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9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8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6.png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5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image" Target="../media/image94.png"/><Relationship Id="rId5" Type="http://schemas.openxmlformats.org/officeDocument/2006/relationships/tags" Target="../tags/tag98.xml"/><Relationship Id="rId10" Type="http://schemas.openxmlformats.org/officeDocument/2006/relationships/image" Target="../media/image93.png"/><Relationship Id="rId4" Type="http://schemas.openxmlformats.org/officeDocument/2006/relationships/tags" Target="../tags/tag97.xml"/><Relationship Id="rId9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9.png"/><Relationship Id="rId3" Type="http://schemas.openxmlformats.org/officeDocument/2006/relationships/tags" Target="../tags/tag102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3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98.png"/><Relationship Id="rId5" Type="http://schemas.openxmlformats.org/officeDocument/2006/relationships/tags" Target="../tags/tag104.xml"/><Relationship Id="rId10" Type="http://schemas.openxmlformats.org/officeDocument/2006/relationships/image" Target="../media/image97.png"/><Relationship Id="rId4" Type="http://schemas.openxmlformats.org/officeDocument/2006/relationships/tags" Target="../tags/tag103.xml"/><Relationship Id="rId9" Type="http://schemas.openxmlformats.org/officeDocument/2006/relationships/image" Target="../media/image8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93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98.png"/><Relationship Id="rId17" Type="http://schemas.openxmlformats.org/officeDocument/2006/relationships/image" Target="../media/image101.png"/><Relationship Id="rId2" Type="http://schemas.openxmlformats.org/officeDocument/2006/relationships/tags" Target="../tags/tag107.xml"/><Relationship Id="rId16" Type="http://schemas.openxmlformats.org/officeDocument/2006/relationships/image" Target="../media/image100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97.png"/><Relationship Id="rId5" Type="http://schemas.openxmlformats.org/officeDocument/2006/relationships/tags" Target="../tags/tag110.xml"/><Relationship Id="rId15" Type="http://schemas.openxmlformats.org/officeDocument/2006/relationships/image" Target="../media/image90.png"/><Relationship Id="rId10" Type="http://schemas.openxmlformats.org/officeDocument/2006/relationships/image" Target="../media/image88.png"/><Relationship Id="rId4" Type="http://schemas.openxmlformats.org/officeDocument/2006/relationships/tags" Target="../tags/tag109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4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image" Target="../media/image104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0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94.png"/><Relationship Id="rId5" Type="http://schemas.openxmlformats.org/officeDocument/2006/relationships/tags" Target="../tags/tag119.xml"/><Relationship Id="rId15" Type="http://schemas.openxmlformats.org/officeDocument/2006/relationships/image" Target="../media/image105.png"/><Relationship Id="rId10" Type="http://schemas.openxmlformats.org/officeDocument/2006/relationships/image" Target="../media/image88.png"/><Relationship Id="rId4" Type="http://schemas.openxmlformats.org/officeDocument/2006/relationships/tags" Target="../tags/tag118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04.png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103.pn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image" Target="../media/image94.png"/><Relationship Id="rId5" Type="http://schemas.openxmlformats.org/officeDocument/2006/relationships/tags" Target="../tags/tag127.xml"/><Relationship Id="rId15" Type="http://schemas.openxmlformats.org/officeDocument/2006/relationships/image" Target="../media/image106.png"/><Relationship Id="rId10" Type="http://schemas.openxmlformats.org/officeDocument/2006/relationships/image" Target="../media/image88.png"/><Relationship Id="rId4" Type="http://schemas.openxmlformats.org/officeDocument/2006/relationships/tags" Target="../tags/tag126.xml"/><Relationship Id="rId9" Type="http://schemas.openxmlformats.org/officeDocument/2006/relationships/slideLayout" Target="../slideLayouts/slideLayout6.xml"/><Relationship Id="rId1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133.xml"/><Relationship Id="rId7" Type="http://schemas.openxmlformats.org/officeDocument/2006/relationships/image" Target="../media/image88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10.png"/><Relationship Id="rId5" Type="http://schemas.openxmlformats.org/officeDocument/2006/relationships/tags" Target="../tags/tag135.xml"/><Relationship Id="rId10" Type="http://schemas.openxmlformats.org/officeDocument/2006/relationships/image" Target="../media/image109.png"/><Relationship Id="rId4" Type="http://schemas.openxmlformats.org/officeDocument/2006/relationships/tags" Target="../tags/tag134.xml"/><Relationship Id="rId9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11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04.png"/><Relationship Id="rId5" Type="http://schemas.openxmlformats.org/officeDocument/2006/relationships/image" Target="../media/image111.png"/><Relationship Id="rId4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115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tags" Target="../tags/tag149.xml"/><Relationship Id="rId13" Type="http://schemas.openxmlformats.org/officeDocument/2006/relationships/image" Target="../media/image92.png"/><Relationship Id="rId18" Type="http://schemas.openxmlformats.org/officeDocument/2006/relationships/image" Target="../media/image108.png"/><Relationship Id="rId3" Type="http://schemas.openxmlformats.org/officeDocument/2006/relationships/tags" Target="../tags/tag144.xml"/><Relationship Id="rId21" Type="http://schemas.openxmlformats.org/officeDocument/2006/relationships/image" Target="../media/image96.png"/><Relationship Id="rId7" Type="http://schemas.openxmlformats.org/officeDocument/2006/relationships/tags" Target="../tags/tag148.xml"/><Relationship Id="rId12" Type="http://schemas.openxmlformats.org/officeDocument/2006/relationships/image" Target="../media/image88.png"/><Relationship Id="rId17" Type="http://schemas.openxmlformats.org/officeDocument/2006/relationships/image" Target="../media/image107.png"/><Relationship Id="rId2" Type="http://schemas.openxmlformats.org/officeDocument/2006/relationships/tags" Target="../tags/tag143.xml"/><Relationship Id="rId16" Type="http://schemas.openxmlformats.org/officeDocument/2006/relationships/image" Target="../media/image95.png"/><Relationship Id="rId20" Type="http://schemas.openxmlformats.org/officeDocument/2006/relationships/image" Target="../media/image110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46.xml"/><Relationship Id="rId15" Type="http://schemas.openxmlformats.org/officeDocument/2006/relationships/image" Target="../media/image94.png"/><Relationship Id="rId10" Type="http://schemas.openxmlformats.org/officeDocument/2006/relationships/tags" Target="../tags/tag151.xml"/><Relationship Id="rId19" Type="http://schemas.openxmlformats.org/officeDocument/2006/relationships/image" Target="../media/image109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154.xml"/><Relationship Id="rId7" Type="http://schemas.openxmlformats.org/officeDocument/2006/relationships/image" Target="../media/image111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6.png"/><Relationship Id="rId5" Type="http://schemas.openxmlformats.org/officeDocument/2006/relationships/tags" Target="../tags/tag156.xml"/><Relationship Id="rId10" Type="http://schemas.openxmlformats.org/officeDocument/2006/relationships/image" Target="../media/image117.png"/><Relationship Id="rId4" Type="http://schemas.openxmlformats.org/officeDocument/2006/relationships/tags" Target="../tags/tag155.xml"/><Relationship Id="rId9" Type="http://schemas.openxmlformats.org/officeDocument/2006/relationships/image" Target="../media/image1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y.wikidata.org/#SELECT%20%2a%20WHERE%20%7B%20%3Fsbj%20wdt%3AP108%20wd%3AQ204457%20.%20%7D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query.wikidata.org/#%23defaultView%3AMap%0ASELECT%20%3Fsbj%20%3Fcoord%20%3Fimage%20WHERE%20%7B%20%3Fsbj%20wdt%3AP361%20wd%3AQ24500%20.%20%3Fsbj%20wdt%3AP625%20%3Fcoord%20.%20OPTIONAL%20%7B%20%3Fsbj%20wdt%3AP18%20%3Fimage%20%7D%20%7D" TargetMode="External"/><Relationship Id="rId5" Type="http://schemas.openxmlformats.org/officeDocument/2006/relationships/hyperlink" Target="https://query.wikidata.org/#%23defaultView%3ATimeline%0ASELECT%20%3Fsbj%20%3Fimage%20%3Ftime%20%3Fname%20%20WHERE%20%7B%20%3Fsbj%20wdt%3AP31%2Fwdt%3AP279%2a%20wd%3AQ3918%20.%20%3Fsbj%20wdt%3AP17%20wd%3AQ20%20.%20%3Fsbj%20wdt%3AP571%20%3Ftime%20.%20OPTIONAL%20%7B%20%3Fsbj%20wdt%3AP18%20%3Fimage%20%7D%20%3Fsbj%20rdfs%3Alabel%20%3Fname%20.%20FILTER%28lang%28%3Fname%29%3D%22en%22%29%20%20%7D" TargetMode="External"/><Relationship Id="rId4" Type="http://schemas.openxmlformats.org/officeDocument/2006/relationships/hyperlink" Target="https://query.wikidata.org/#SELECT%20%3Fobj%20%28COUNT%28%2a%29%20AS%20%3Fcount%29%20WHERE%20%7B%20%3Fsbj%20wdt%3AP108%20wd%3AQ204457%20.%20%3Fsbj%20wdt%3AP69%20%3Fobj%20.%20%7D%20GROUP%20BY%20%3Fobj%20ORDER%20BY%20DESC%28%3Fcount%29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7" Type="http://schemas.openxmlformats.org/officeDocument/2006/relationships/image" Target="../media/image112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104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7" Type="http://schemas.openxmlformats.org/officeDocument/2006/relationships/image" Target="../media/image119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112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25FD-111D-66ED-F90B-B128692E40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s-CL" dirty="0"/>
            </a:br>
            <a:r>
              <a:rPr lang="es-CL" sz="3200" dirty="0"/>
              <a:t>Una introducción a los:</a:t>
            </a:r>
            <a:br>
              <a:rPr lang="es-CL" sz="3200" dirty="0"/>
            </a:br>
            <a:r>
              <a:rPr lang="es-CL" dirty="0"/>
              <a:t>Grafos de Conocimiento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27FF3-8376-9807-1AB7-892A44031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76377"/>
          </a:xfrm>
        </p:spPr>
        <p:txBody>
          <a:bodyPr>
            <a:normAutofit lnSpcReduction="10000"/>
          </a:bodyPr>
          <a:lstStyle/>
          <a:p>
            <a:endParaRPr lang="es-CL" dirty="0"/>
          </a:p>
          <a:p>
            <a:r>
              <a:rPr lang="es-CL" dirty="0"/>
              <a:t>SICCS 2023</a:t>
            </a:r>
          </a:p>
          <a:p>
            <a:r>
              <a:rPr lang="es-CL" dirty="0"/>
              <a:t>Sebastián Ferrada</a:t>
            </a:r>
          </a:p>
          <a:p>
            <a:r>
              <a:rPr lang="es-CL" dirty="0"/>
              <a:t>sferrada.com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67EE6-B3BD-B30F-1F95-2EB5B204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DA1213-6D5B-A2C6-4D73-50ABF67E9940}"/>
              </a:ext>
            </a:extLst>
          </p:cNvPr>
          <p:cNvSpPr/>
          <p:nvPr/>
        </p:nvSpPr>
        <p:spPr>
          <a:xfrm>
            <a:off x="10490227" y="772386"/>
            <a:ext cx="406153" cy="509415"/>
          </a:xfrm>
          <a:custGeom>
            <a:avLst/>
            <a:gdLst>
              <a:gd name="connsiteX0" fmla="*/ 349003 w 406153"/>
              <a:gd name="connsiteY0" fmla="*/ 361585 h 509415"/>
              <a:gd name="connsiteX1" fmla="*/ 148445 w 406153"/>
              <a:gd name="connsiteY1" fmla="*/ 348592 h 509415"/>
              <a:gd name="connsiteX2" fmla="*/ 161437 w 406153"/>
              <a:gd name="connsiteY2" fmla="*/ 148035 h 509415"/>
              <a:gd name="connsiteX3" fmla="*/ 349003 w 406153"/>
              <a:gd name="connsiteY3" fmla="*/ 148035 h 509415"/>
              <a:gd name="connsiteX4" fmla="*/ 406153 w 406153"/>
              <a:gd name="connsiteY4" fmla="*/ 49927 h 509415"/>
              <a:gd name="connsiteX5" fmla="*/ 49928 w 406153"/>
              <a:gd name="connsiteY5" fmla="*/ 103277 h 509415"/>
              <a:gd name="connsiteX6" fmla="*/ 103278 w 406153"/>
              <a:gd name="connsiteY6" fmla="*/ 459503 h 509415"/>
              <a:gd name="connsiteX7" fmla="*/ 406153 w 406153"/>
              <a:gd name="connsiteY7" fmla="*/ 459503 h 509415"/>
              <a:gd name="connsiteX8" fmla="*/ 349003 w 406153"/>
              <a:gd name="connsiteY8" fmla="*/ 361585 h 509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153" h="509415">
                <a:moveTo>
                  <a:pt x="349003" y="361585"/>
                </a:moveTo>
                <a:cubicBezTo>
                  <a:pt x="290034" y="413382"/>
                  <a:pt x="200242" y="407563"/>
                  <a:pt x="148445" y="348592"/>
                </a:cubicBezTo>
                <a:cubicBezTo>
                  <a:pt x="96648" y="289622"/>
                  <a:pt x="102468" y="199829"/>
                  <a:pt x="161437" y="148035"/>
                </a:cubicBezTo>
                <a:cubicBezTo>
                  <a:pt x="215082" y="100918"/>
                  <a:pt x="295359" y="100918"/>
                  <a:pt x="349003" y="148035"/>
                </a:cubicBezTo>
                <a:cubicBezTo>
                  <a:pt x="361957" y="112143"/>
                  <a:pt x="381322" y="78901"/>
                  <a:pt x="406153" y="49927"/>
                </a:cubicBezTo>
                <a:cubicBezTo>
                  <a:pt x="293054" y="-33710"/>
                  <a:pt x="133567" y="-9824"/>
                  <a:pt x="49928" y="103277"/>
                </a:cubicBezTo>
                <a:cubicBezTo>
                  <a:pt x="-33711" y="216378"/>
                  <a:pt x="-9822" y="375865"/>
                  <a:pt x="103278" y="459503"/>
                </a:cubicBezTo>
                <a:cubicBezTo>
                  <a:pt x="193270" y="526054"/>
                  <a:pt x="316161" y="526054"/>
                  <a:pt x="406153" y="459503"/>
                </a:cubicBezTo>
                <a:cubicBezTo>
                  <a:pt x="381350" y="430585"/>
                  <a:pt x="361986" y="397408"/>
                  <a:pt x="349003" y="36158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7498D48-B8B6-9625-6BAB-68145BDDBFDD}"/>
              </a:ext>
            </a:extLst>
          </p:cNvPr>
          <p:cNvSpPr/>
          <p:nvPr/>
        </p:nvSpPr>
        <p:spPr>
          <a:xfrm>
            <a:off x="9941956" y="576283"/>
            <a:ext cx="510940" cy="705278"/>
          </a:xfrm>
          <a:custGeom>
            <a:avLst/>
            <a:gdLst>
              <a:gd name="connsiteX0" fmla="*/ 398069 w 510940"/>
              <a:gd name="connsiteY0" fmla="*/ 0 h 705278"/>
              <a:gd name="connsiteX1" fmla="*/ 398069 w 510940"/>
              <a:gd name="connsiteY1" fmla="*/ 238125 h 705278"/>
              <a:gd name="connsiteX2" fmla="*/ 43603 w 510940"/>
              <a:gd name="connsiteY2" fmla="*/ 307236 h 705278"/>
              <a:gd name="connsiteX3" fmla="*/ 112713 w 510940"/>
              <a:gd name="connsiteY3" fmla="*/ 661702 h 705278"/>
              <a:gd name="connsiteX4" fmla="*/ 398069 w 510940"/>
              <a:gd name="connsiteY4" fmla="*/ 661702 h 705278"/>
              <a:gd name="connsiteX5" fmla="*/ 398069 w 510940"/>
              <a:gd name="connsiteY5" fmla="*/ 705231 h 705278"/>
              <a:gd name="connsiteX6" fmla="*/ 510941 w 510940"/>
              <a:gd name="connsiteY6" fmla="*/ 705231 h 705278"/>
              <a:gd name="connsiteX7" fmla="*/ 510941 w 510940"/>
              <a:gd name="connsiteY7" fmla="*/ 0 h 705278"/>
              <a:gd name="connsiteX8" fmla="*/ 357969 w 510940"/>
              <a:gd name="connsiteY8" fmla="*/ 549402 h 705278"/>
              <a:gd name="connsiteX9" fmla="*/ 155944 w 510940"/>
              <a:gd name="connsiteY9" fmla="*/ 552926 h 705278"/>
              <a:gd name="connsiteX10" fmla="*/ 152420 w 510940"/>
              <a:gd name="connsiteY10" fmla="*/ 350901 h 705278"/>
              <a:gd name="connsiteX11" fmla="*/ 354445 w 510940"/>
              <a:gd name="connsiteY11" fmla="*/ 347377 h 705278"/>
              <a:gd name="connsiteX12" fmla="*/ 398069 w 510940"/>
              <a:gd name="connsiteY12" fmla="*/ 450247 h 705278"/>
              <a:gd name="connsiteX13" fmla="*/ 357969 w 510940"/>
              <a:gd name="connsiteY13" fmla="*/ 549402 h 70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940" h="705278">
                <a:moveTo>
                  <a:pt x="398069" y="0"/>
                </a:moveTo>
                <a:lnTo>
                  <a:pt x="398069" y="238125"/>
                </a:lnTo>
                <a:cubicBezTo>
                  <a:pt x="281102" y="159326"/>
                  <a:pt x="122401" y="190268"/>
                  <a:pt x="43603" y="307236"/>
                </a:cubicBezTo>
                <a:cubicBezTo>
                  <a:pt x="-35196" y="424203"/>
                  <a:pt x="-4254" y="582902"/>
                  <a:pt x="112713" y="661702"/>
                </a:cubicBezTo>
                <a:cubicBezTo>
                  <a:pt x="198959" y="719804"/>
                  <a:pt x="311820" y="719804"/>
                  <a:pt x="398069" y="661702"/>
                </a:cubicBezTo>
                <a:lnTo>
                  <a:pt x="398069" y="705231"/>
                </a:lnTo>
                <a:lnTo>
                  <a:pt x="510941" y="705231"/>
                </a:lnTo>
                <a:lnTo>
                  <a:pt x="510941" y="0"/>
                </a:lnTo>
                <a:close/>
                <a:moveTo>
                  <a:pt x="357969" y="549402"/>
                </a:moveTo>
                <a:cubicBezTo>
                  <a:pt x="303153" y="606162"/>
                  <a:pt x="212703" y="607743"/>
                  <a:pt x="155944" y="552926"/>
                </a:cubicBezTo>
                <a:cubicBezTo>
                  <a:pt x="99183" y="498112"/>
                  <a:pt x="97605" y="407662"/>
                  <a:pt x="152420" y="350901"/>
                </a:cubicBezTo>
                <a:cubicBezTo>
                  <a:pt x="207236" y="294141"/>
                  <a:pt x="297685" y="292562"/>
                  <a:pt x="354445" y="347377"/>
                </a:cubicBezTo>
                <a:cubicBezTo>
                  <a:pt x="382343" y="374323"/>
                  <a:pt x="398098" y="411456"/>
                  <a:pt x="398069" y="450247"/>
                </a:cubicBezTo>
                <a:cubicBezTo>
                  <a:pt x="398117" y="487257"/>
                  <a:pt x="383734" y="522827"/>
                  <a:pt x="357969" y="54940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69BFF7-5CA3-7BA5-567C-C216FC38F4F9}"/>
              </a:ext>
            </a:extLst>
          </p:cNvPr>
          <p:cNvSpPr/>
          <p:nvPr/>
        </p:nvSpPr>
        <p:spPr>
          <a:xfrm>
            <a:off x="10880577" y="772596"/>
            <a:ext cx="436903" cy="509206"/>
          </a:xfrm>
          <a:custGeom>
            <a:avLst/>
            <a:gdLst>
              <a:gd name="connsiteX0" fmla="*/ 350322 w 436903"/>
              <a:gd name="connsiteY0" fmla="*/ 149635 h 509206"/>
              <a:gd name="connsiteX1" fmla="*/ 149696 w 436903"/>
              <a:gd name="connsiteY1" fmla="*/ 158937 h 509206"/>
              <a:gd name="connsiteX2" fmla="*/ 158993 w 436903"/>
              <a:gd name="connsiteY2" fmla="*/ 359565 h 509206"/>
              <a:gd name="connsiteX3" fmla="*/ 356608 w 436903"/>
              <a:gd name="connsiteY3" fmla="*/ 353470 h 509206"/>
              <a:gd name="connsiteX4" fmla="*/ 436904 w 436903"/>
              <a:gd name="connsiteY4" fmla="*/ 432337 h 509206"/>
              <a:gd name="connsiteX5" fmla="*/ 76868 w 436903"/>
              <a:gd name="connsiteY5" fmla="*/ 436909 h 509206"/>
              <a:gd name="connsiteX6" fmla="*/ 72306 w 436903"/>
              <a:gd name="connsiteY6" fmla="*/ 76870 h 509206"/>
              <a:gd name="connsiteX7" fmla="*/ 428331 w 436903"/>
              <a:gd name="connsiteY7" fmla="*/ 68482 h 50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6903" h="509206">
                <a:moveTo>
                  <a:pt x="350322" y="149635"/>
                </a:moveTo>
                <a:cubicBezTo>
                  <a:pt x="292352" y="96802"/>
                  <a:pt x="202532" y="100966"/>
                  <a:pt x="149696" y="158937"/>
                </a:cubicBezTo>
                <a:cubicBezTo>
                  <a:pt x="96861" y="216907"/>
                  <a:pt x="101024" y="306732"/>
                  <a:pt x="158993" y="359565"/>
                </a:cubicBezTo>
                <a:cubicBezTo>
                  <a:pt x="215695" y="411239"/>
                  <a:pt x="303192" y="408544"/>
                  <a:pt x="356608" y="353470"/>
                </a:cubicBezTo>
                <a:lnTo>
                  <a:pt x="436904" y="432337"/>
                </a:lnTo>
                <a:cubicBezTo>
                  <a:pt x="338749" y="533016"/>
                  <a:pt x="177548" y="535064"/>
                  <a:pt x="76868" y="436909"/>
                </a:cubicBezTo>
                <a:cubicBezTo>
                  <a:pt x="-23811" y="338745"/>
                  <a:pt x="-25859" y="177552"/>
                  <a:pt x="72306" y="76870"/>
                </a:cubicBezTo>
                <a:cubicBezTo>
                  <a:pt x="168956" y="-22267"/>
                  <a:pt x="327119" y="-25994"/>
                  <a:pt x="428331" y="68482"/>
                </a:cubicBezTo>
                <a:close/>
              </a:path>
            </a:pathLst>
          </a:custGeom>
          <a:solidFill>
            <a:srgbClr val="E52629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635FD4-5A60-D752-0C68-FB157E64BD13}"/>
              </a:ext>
            </a:extLst>
          </p:cNvPr>
          <p:cNvSpPr/>
          <p:nvPr/>
        </p:nvSpPr>
        <p:spPr>
          <a:xfrm>
            <a:off x="9938542" y="1371332"/>
            <a:ext cx="88872" cy="104304"/>
          </a:xfrm>
          <a:custGeom>
            <a:avLst/>
            <a:gdLst>
              <a:gd name="connsiteX0" fmla="*/ 88873 w 88872"/>
              <a:gd name="connsiteY0" fmla="*/ 85632 h 104304"/>
              <a:gd name="connsiteX1" fmla="*/ 82777 w 88872"/>
              <a:gd name="connsiteY1" fmla="*/ 92776 h 104304"/>
              <a:gd name="connsiteX2" fmla="*/ 74490 w 88872"/>
              <a:gd name="connsiteY2" fmla="*/ 98777 h 104304"/>
              <a:gd name="connsiteX3" fmla="*/ 64203 w 88872"/>
              <a:gd name="connsiteY3" fmla="*/ 102777 h 104304"/>
              <a:gd name="connsiteX4" fmla="*/ 51725 w 88872"/>
              <a:gd name="connsiteY4" fmla="*/ 104301 h 104304"/>
              <a:gd name="connsiteX5" fmla="*/ 31056 w 88872"/>
              <a:gd name="connsiteY5" fmla="*/ 100396 h 104304"/>
              <a:gd name="connsiteX6" fmla="*/ 14578 w 88872"/>
              <a:gd name="connsiteY6" fmla="*/ 89537 h 104304"/>
              <a:gd name="connsiteX7" fmla="*/ 3910 w 88872"/>
              <a:gd name="connsiteY7" fmla="*/ 73059 h 104304"/>
              <a:gd name="connsiteX8" fmla="*/ 4 w 88872"/>
              <a:gd name="connsiteY8" fmla="*/ 52199 h 104304"/>
              <a:gd name="connsiteX9" fmla="*/ 4005 w 88872"/>
              <a:gd name="connsiteY9" fmla="*/ 31340 h 104304"/>
              <a:gd name="connsiteX10" fmla="*/ 14863 w 88872"/>
              <a:gd name="connsiteY10" fmla="*/ 14861 h 104304"/>
              <a:gd name="connsiteX11" fmla="*/ 31246 w 88872"/>
              <a:gd name="connsiteY11" fmla="*/ 4003 h 104304"/>
              <a:gd name="connsiteX12" fmla="*/ 51725 w 88872"/>
              <a:gd name="connsiteY12" fmla="*/ 2 h 104304"/>
              <a:gd name="connsiteX13" fmla="*/ 62488 w 88872"/>
              <a:gd name="connsiteY13" fmla="*/ 1145 h 104304"/>
              <a:gd name="connsiteX14" fmla="*/ 72013 w 88872"/>
              <a:gd name="connsiteY14" fmla="*/ 4384 h 104304"/>
              <a:gd name="connsiteX15" fmla="*/ 80395 w 88872"/>
              <a:gd name="connsiteY15" fmla="*/ 9337 h 104304"/>
              <a:gd name="connsiteX16" fmla="*/ 86682 w 88872"/>
              <a:gd name="connsiteY16" fmla="*/ 15909 h 104304"/>
              <a:gd name="connsiteX17" fmla="*/ 78300 w 88872"/>
              <a:gd name="connsiteY17" fmla="*/ 22005 h 104304"/>
              <a:gd name="connsiteX18" fmla="*/ 74109 w 88872"/>
              <a:gd name="connsiteY18" fmla="*/ 17243 h 104304"/>
              <a:gd name="connsiteX19" fmla="*/ 68013 w 88872"/>
              <a:gd name="connsiteY19" fmla="*/ 13052 h 104304"/>
              <a:gd name="connsiteX20" fmla="*/ 60393 w 88872"/>
              <a:gd name="connsiteY20" fmla="*/ 10099 h 104304"/>
              <a:gd name="connsiteX21" fmla="*/ 51535 w 88872"/>
              <a:gd name="connsiteY21" fmla="*/ 9051 h 104304"/>
              <a:gd name="connsiteX22" fmla="*/ 34199 w 88872"/>
              <a:gd name="connsiteY22" fmla="*/ 12480 h 104304"/>
              <a:gd name="connsiteX23" fmla="*/ 13149 w 88872"/>
              <a:gd name="connsiteY23" fmla="*/ 35721 h 104304"/>
              <a:gd name="connsiteX24" fmla="*/ 13149 w 88872"/>
              <a:gd name="connsiteY24" fmla="*/ 68678 h 104304"/>
              <a:gd name="connsiteX25" fmla="*/ 21340 w 88872"/>
              <a:gd name="connsiteY25" fmla="*/ 82394 h 104304"/>
              <a:gd name="connsiteX26" fmla="*/ 34390 w 88872"/>
              <a:gd name="connsiteY26" fmla="*/ 91919 h 104304"/>
              <a:gd name="connsiteX27" fmla="*/ 51535 w 88872"/>
              <a:gd name="connsiteY27" fmla="*/ 95443 h 104304"/>
              <a:gd name="connsiteX28" fmla="*/ 67727 w 88872"/>
              <a:gd name="connsiteY28" fmla="*/ 91919 h 104304"/>
              <a:gd name="connsiteX29" fmla="*/ 80681 w 88872"/>
              <a:gd name="connsiteY29" fmla="*/ 80679 h 1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8872" h="104304">
                <a:moveTo>
                  <a:pt x="88873" y="85632"/>
                </a:moveTo>
                <a:cubicBezTo>
                  <a:pt x="87164" y="88270"/>
                  <a:pt x="85114" y="90671"/>
                  <a:pt x="82777" y="92776"/>
                </a:cubicBezTo>
                <a:cubicBezTo>
                  <a:pt x="80296" y="95138"/>
                  <a:pt x="77509" y="97157"/>
                  <a:pt x="74490" y="98777"/>
                </a:cubicBezTo>
                <a:cubicBezTo>
                  <a:pt x="71248" y="100548"/>
                  <a:pt x="67790" y="101891"/>
                  <a:pt x="64203" y="102777"/>
                </a:cubicBezTo>
                <a:cubicBezTo>
                  <a:pt x="60129" y="103834"/>
                  <a:pt x="55933" y="104349"/>
                  <a:pt x="51725" y="104301"/>
                </a:cubicBezTo>
                <a:cubicBezTo>
                  <a:pt x="44647" y="104358"/>
                  <a:pt x="37625" y="103034"/>
                  <a:pt x="31056" y="100396"/>
                </a:cubicBezTo>
                <a:cubicBezTo>
                  <a:pt x="24905" y="97891"/>
                  <a:pt x="19306" y="94205"/>
                  <a:pt x="14578" y="89537"/>
                </a:cubicBezTo>
                <a:cubicBezTo>
                  <a:pt x="9962" y="84803"/>
                  <a:pt x="6336" y="79203"/>
                  <a:pt x="3910" y="73059"/>
                </a:cubicBezTo>
                <a:cubicBezTo>
                  <a:pt x="1274" y="66420"/>
                  <a:pt x="-52" y="59343"/>
                  <a:pt x="4" y="52199"/>
                </a:cubicBezTo>
                <a:cubicBezTo>
                  <a:pt x="-87" y="45046"/>
                  <a:pt x="1274" y="37950"/>
                  <a:pt x="4005" y="31340"/>
                </a:cubicBezTo>
                <a:cubicBezTo>
                  <a:pt x="6434" y="25148"/>
                  <a:pt x="10133" y="19538"/>
                  <a:pt x="14863" y="14861"/>
                </a:cubicBezTo>
                <a:cubicBezTo>
                  <a:pt x="19522" y="10156"/>
                  <a:pt x="25099" y="6460"/>
                  <a:pt x="31246" y="4003"/>
                </a:cubicBezTo>
                <a:cubicBezTo>
                  <a:pt x="37732" y="1298"/>
                  <a:pt x="44699" y="-64"/>
                  <a:pt x="51725" y="2"/>
                </a:cubicBezTo>
                <a:cubicBezTo>
                  <a:pt x="55344" y="-7"/>
                  <a:pt x="58952" y="383"/>
                  <a:pt x="62488" y="1145"/>
                </a:cubicBezTo>
                <a:cubicBezTo>
                  <a:pt x="65755" y="1926"/>
                  <a:pt x="68944" y="3012"/>
                  <a:pt x="72013" y="4384"/>
                </a:cubicBezTo>
                <a:cubicBezTo>
                  <a:pt x="74966" y="5746"/>
                  <a:pt x="77774" y="7413"/>
                  <a:pt x="80395" y="9337"/>
                </a:cubicBezTo>
                <a:cubicBezTo>
                  <a:pt x="82819" y="11185"/>
                  <a:pt x="84941" y="13404"/>
                  <a:pt x="86682" y="15909"/>
                </a:cubicBezTo>
                <a:lnTo>
                  <a:pt x="78300" y="22005"/>
                </a:lnTo>
                <a:cubicBezTo>
                  <a:pt x="77101" y="20252"/>
                  <a:pt x="75693" y="18652"/>
                  <a:pt x="74109" y="17243"/>
                </a:cubicBezTo>
                <a:cubicBezTo>
                  <a:pt x="72259" y="15595"/>
                  <a:pt x="70211" y="14195"/>
                  <a:pt x="68013" y="13052"/>
                </a:cubicBezTo>
                <a:cubicBezTo>
                  <a:pt x="65574" y="11823"/>
                  <a:pt x="63022" y="10832"/>
                  <a:pt x="60393" y="10099"/>
                </a:cubicBezTo>
                <a:cubicBezTo>
                  <a:pt x="57492" y="9404"/>
                  <a:pt x="54518" y="9051"/>
                  <a:pt x="51535" y="9051"/>
                </a:cubicBezTo>
                <a:cubicBezTo>
                  <a:pt x="45579" y="8956"/>
                  <a:pt x="39669" y="10118"/>
                  <a:pt x="34199" y="12480"/>
                </a:cubicBezTo>
                <a:cubicBezTo>
                  <a:pt x="24258" y="16966"/>
                  <a:pt x="16631" y="25386"/>
                  <a:pt x="13149" y="35721"/>
                </a:cubicBezTo>
                <a:cubicBezTo>
                  <a:pt x="9340" y="46380"/>
                  <a:pt x="9340" y="58019"/>
                  <a:pt x="13149" y="68678"/>
                </a:cubicBezTo>
                <a:cubicBezTo>
                  <a:pt x="14963" y="73735"/>
                  <a:pt x="17746" y="78393"/>
                  <a:pt x="21340" y="82394"/>
                </a:cubicBezTo>
                <a:cubicBezTo>
                  <a:pt x="24959" y="86461"/>
                  <a:pt x="29409" y="89709"/>
                  <a:pt x="34390" y="91919"/>
                </a:cubicBezTo>
                <a:cubicBezTo>
                  <a:pt x="39771" y="94357"/>
                  <a:pt x="45629" y="95557"/>
                  <a:pt x="51535" y="95443"/>
                </a:cubicBezTo>
                <a:cubicBezTo>
                  <a:pt x="57126" y="95471"/>
                  <a:pt x="62653" y="94271"/>
                  <a:pt x="67727" y="91919"/>
                </a:cubicBezTo>
                <a:cubicBezTo>
                  <a:pt x="73014" y="89461"/>
                  <a:pt x="77504" y="85565"/>
                  <a:pt x="80681" y="8067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6A71440-3BB3-4587-5486-92A67C28B773}"/>
              </a:ext>
            </a:extLst>
          </p:cNvPr>
          <p:cNvSpPr/>
          <p:nvPr/>
        </p:nvSpPr>
        <p:spPr>
          <a:xfrm>
            <a:off x="10037797" y="1373716"/>
            <a:ext cx="10096" cy="99250"/>
          </a:xfrm>
          <a:custGeom>
            <a:avLst/>
            <a:gdLst>
              <a:gd name="connsiteX0" fmla="*/ 10096 w 10096"/>
              <a:gd name="connsiteY0" fmla="*/ 99250 h 99250"/>
              <a:gd name="connsiteX1" fmla="*/ 0 w 10096"/>
              <a:gd name="connsiteY1" fmla="*/ 99250 h 99250"/>
              <a:gd name="connsiteX2" fmla="*/ 0 w 10096"/>
              <a:gd name="connsiteY2" fmla="*/ 0 h 99250"/>
              <a:gd name="connsiteX3" fmla="*/ 10096 w 10096"/>
              <a:gd name="connsiteY3" fmla="*/ 0 h 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" h="99250">
                <a:moveTo>
                  <a:pt x="10096" y="99250"/>
                </a:moveTo>
                <a:lnTo>
                  <a:pt x="0" y="99250"/>
                </a:lnTo>
                <a:lnTo>
                  <a:pt x="0" y="0"/>
                </a:lnTo>
                <a:lnTo>
                  <a:pt x="10096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E81832F-BB86-CE89-DEEF-92CBDD898C40}"/>
              </a:ext>
            </a:extLst>
          </p:cNvPr>
          <p:cNvSpPr/>
          <p:nvPr/>
        </p:nvSpPr>
        <p:spPr>
          <a:xfrm>
            <a:off x="10067229" y="1373716"/>
            <a:ext cx="63150" cy="99726"/>
          </a:xfrm>
          <a:custGeom>
            <a:avLst/>
            <a:gdLst>
              <a:gd name="connsiteX0" fmla="*/ 10096 w 63150"/>
              <a:gd name="connsiteY0" fmla="*/ 90202 h 99726"/>
              <a:gd name="connsiteX1" fmla="*/ 63151 w 63150"/>
              <a:gd name="connsiteY1" fmla="*/ 90202 h 99726"/>
              <a:gd name="connsiteX2" fmla="*/ 63151 w 63150"/>
              <a:gd name="connsiteY2" fmla="*/ 99727 h 99726"/>
              <a:gd name="connsiteX3" fmla="*/ 0 w 63150"/>
              <a:gd name="connsiteY3" fmla="*/ 99727 h 99726"/>
              <a:gd name="connsiteX4" fmla="*/ 0 w 63150"/>
              <a:gd name="connsiteY4" fmla="*/ 0 h 99726"/>
              <a:gd name="connsiteX5" fmla="*/ 61531 w 63150"/>
              <a:gd name="connsiteY5" fmla="*/ 0 h 99726"/>
              <a:gd name="connsiteX6" fmla="*/ 61531 w 63150"/>
              <a:gd name="connsiteY6" fmla="*/ 8953 h 99726"/>
              <a:gd name="connsiteX7" fmla="*/ 10096 w 63150"/>
              <a:gd name="connsiteY7" fmla="*/ 8953 h 99726"/>
              <a:gd name="connsiteX8" fmla="*/ 10096 w 63150"/>
              <a:gd name="connsiteY8" fmla="*/ 43053 h 99726"/>
              <a:gd name="connsiteX9" fmla="*/ 57721 w 63150"/>
              <a:gd name="connsiteY9" fmla="*/ 43053 h 99726"/>
              <a:gd name="connsiteX10" fmla="*/ 57721 w 63150"/>
              <a:gd name="connsiteY10" fmla="*/ 52006 h 99726"/>
              <a:gd name="connsiteX11" fmla="*/ 10096 w 63150"/>
              <a:gd name="connsiteY11" fmla="*/ 52006 h 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150" h="99726">
                <a:moveTo>
                  <a:pt x="10096" y="90202"/>
                </a:moveTo>
                <a:lnTo>
                  <a:pt x="63151" y="90202"/>
                </a:lnTo>
                <a:lnTo>
                  <a:pt x="63151" y="99727"/>
                </a:lnTo>
                <a:lnTo>
                  <a:pt x="0" y="99727"/>
                </a:lnTo>
                <a:lnTo>
                  <a:pt x="0" y="0"/>
                </a:lnTo>
                <a:lnTo>
                  <a:pt x="61531" y="0"/>
                </a:lnTo>
                <a:lnTo>
                  <a:pt x="61531" y="8953"/>
                </a:lnTo>
                <a:lnTo>
                  <a:pt x="10096" y="8953"/>
                </a:lnTo>
                <a:lnTo>
                  <a:pt x="10096" y="43053"/>
                </a:lnTo>
                <a:lnTo>
                  <a:pt x="57721" y="43053"/>
                </a:lnTo>
                <a:lnTo>
                  <a:pt x="57721" y="52006"/>
                </a:lnTo>
                <a:lnTo>
                  <a:pt x="10096" y="5200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92E844-43C7-0C11-C0B0-1C1299C8A7CB}"/>
              </a:ext>
            </a:extLst>
          </p:cNvPr>
          <p:cNvSpPr/>
          <p:nvPr/>
        </p:nvSpPr>
        <p:spPr>
          <a:xfrm>
            <a:off x="10143144" y="1373716"/>
            <a:ext cx="80486" cy="99250"/>
          </a:xfrm>
          <a:custGeom>
            <a:avLst/>
            <a:gdLst>
              <a:gd name="connsiteX0" fmla="*/ 70390 w 80486"/>
              <a:gd name="connsiteY0" fmla="*/ 84487 h 99250"/>
              <a:gd name="connsiteX1" fmla="*/ 70390 w 80486"/>
              <a:gd name="connsiteY1" fmla="*/ 84487 h 99250"/>
              <a:gd name="connsiteX2" fmla="*/ 70390 w 80486"/>
              <a:gd name="connsiteY2" fmla="*/ 0 h 99250"/>
              <a:gd name="connsiteX3" fmla="*/ 80486 w 80486"/>
              <a:gd name="connsiteY3" fmla="*/ 0 h 99250"/>
              <a:gd name="connsiteX4" fmla="*/ 80486 w 80486"/>
              <a:gd name="connsiteY4" fmla="*/ 99250 h 99250"/>
              <a:gd name="connsiteX5" fmla="*/ 67818 w 80486"/>
              <a:gd name="connsiteY5" fmla="*/ 99250 h 99250"/>
              <a:gd name="connsiteX6" fmla="*/ 10096 w 80486"/>
              <a:gd name="connsiteY6" fmla="*/ 13525 h 99250"/>
              <a:gd name="connsiteX7" fmla="*/ 10096 w 80486"/>
              <a:gd name="connsiteY7" fmla="*/ 13525 h 99250"/>
              <a:gd name="connsiteX8" fmla="*/ 10096 w 80486"/>
              <a:gd name="connsiteY8" fmla="*/ 99250 h 99250"/>
              <a:gd name="connsiteX9" fmla="*/ 0 w 80486"/>
              <a:gd name="connsiteY9" fmla="*/ 99250 h 99250"/>
              <a:gd name="connsiteX10" fmla="*/ 0 w 80486"/>
              <a:gd name="connsiteY10" fmla="*/ 0 h 99250"/>
              <a:gd name="connsiteX11" fmla="*/ 12573 w 80486"/>
              <a:gd name="connsiteY11" fmla="*/ 0 h 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486" h="99250">
                <a:moveTo>
                  <a:pt x="70390" y="84487"/>
                </a:moveTo>
                <a:lnTo>
                  <a:pt x="70390" y="84487"/>
                </a:lnTo>
                <a:lnTo>
                  <a:pt x="70390" y="0"/>
                </a:lnTo>
                <a:lnTo>
                  <a:pt x="80486" y="0"/>
                </a:lnTo>
                <a:lnTo>
                  <a:pt x="80486" y="99250"/>
                </a:lnTo>
                <a:lnTo>
                  <a:pt x="67818" y="99250"/>
                </a:lnTo>
                <a:lnTo>
                  <a:pt x="10096" y="13525"/>
                </a:lnTo>
                <a:lnTo>
                  <a:pt x="10096" y="13525"/>
                </a:lnTo>
                <a:lnTo>
                  <a:pt x="10096" y="99250"/>
                </a:lnTo>
                <a:lnTo>
                  <a:pt x="0" y="99250"/>
                </a:lnTo>
                <a:lnTo>
                  <a:pt x="0" y="0"/>
                </a:lnTo>
                <a:lnTo>
                  <a:pt x="12573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8C7941-2FEB-F581-F182-8C0C4879E137}"/>
              </a:ext>
            </a:extLst>
          </p:cNvPr>
          <p:cNvSpPr/>
          <p:nvPr/>
        </p:nvSpPr>
        <p:spPr>
          <a:xfrm>
            <a:off x="10238294" y="1371332"/>
            <a:ext cx="88872" cy="104304"/>
          </a:xfrm>
          <a:custGeom>
            <a:avLst/>
            <a:gdLst>
              <a:gd name="connsiteX0" fmla="*/ 88872 w 88872"/>
              <a:gd name="connsiteY0" fmla="*/ 85632 h 104304"/>
              <a:gd name="connsiteX1" fmla="*/ 82776 w 88872"/>
              <a:gd name="connsiteY1" fmla="*/ 92776 h 104304"/>
              <a:gd name="connsiteX2" fmla="*/ 74489 w 88872"/>
              <a:gd name="connsiteY2" fmla="*/ 98777 h 104304"/>
              <a:gd name="connsiteX3" fmla="*/ 64107 w 88872"/>
              <a:gd name="connsiteY3" fmla="*/ 102777 h 104304"/>
              <a:gd name="connsiteX4" fmla="*/ 51725 w 88872"/>
              <a:gd name="connsiteY4" fmla="*/ 104301 h 104304"/>
              <a:gd name="connsiteX5" fmla="*/ 30960 w 88872"/>
              <a:gd name="connsiteY5" fmla="*/ 100396 h 104304"/>
              <a:gd name="connsiteX6" fmla="*/ 3814 w 88872"/>
              <a:gd name="connsiteY6" fmla="*/ 73059 h 104304"/>
              <a:gd name="connsiteX7" fmla="*/ 4 w 88872"/>
              <a:gd name="connsiteY7" fmla="*/ 52199 h 104304"/>
              <a:gd name="connsiteX8" fmla="*/ 3909 w 88872"/>
              <a:gd name="connsiteY8" fmla="*/ 31340 h 104304"/>
              <a:gd name="connsiteX9" fmla="*/ 14768 w 88872"/>
              <a:gd name="connsiteY9" fmla="*/ 14861 h 104304"/>
              <a:gd name="connsiteX10" fmla="*/ 31151 w 88872"/>
              <a:gd name="connsiteY10" fmla="*/ 4003 h 104304"/>
              <a:gd name="connsiteX11" fmla="*/ 51725 w 88872"/>
              <a:gd name="connsiteY11" fmla="*/ 2 h 104304"/>
              <a:gd name="connsiteX12" fmla="*/ 62393 w 88872"/>
              <a:gd name="connsiteY12" fmla="*/ 1145 h 104304"/>
              <a:gd name="connsiteX13" fmla="*/ 71918 w 88872"/>
              <a:gd name="connsiteY13" fmla="*/ 4384 h 104304"/>
              <a:gd name="connsiteX14" fmla="*/ 80300 w 88872"/>
              <a:gd name="connsiteY14" fmla="*/ 9337 h 104304"/>
              <a:gd name="connsiteX15" fmla="*/ 86681 w 88872"/>
              <a:gd name="connsiteY15" fmla="*/ 15909 h 104304"/>
              <a:gd name="connsiteX16" fmla="*/ 78204 w 88872"/>
              <a:gd name="connsiteY16" fmla="*/ 22005 h 104304"/>
              <a:gd name="connsiteX17" fmla="*/ 74108 w 88872"/>
              <a:gd name="connsiteY17" fmla="*/ 17243 h 104304"/>
              <a:gd name="connsiteX18" fmla="*/ 68012 w 88872"/>
              <a:gd name="connsiteY18" fmla="*/ 13052 h 104304"/>
              <a:gd name="connsiteX19" fmla="*/ 60393 w 88872"/>
              <a:gd name="connsiteY19" fmla="*/ 10099 h 104304"/>
              <a:gd name="connsiteX20" fmla="*/ 51439 w 88872"/>
              <a:gd name="connsiteY20" fmla="*/ 9051 h 104304"/>
              <a:gd name="connsiteX21" fmla="*/ 34199 w 88872"/>
              <a:gd name="connsiteY21" fmla="*/ 12480 h 104304"/>
              <a:gd name="connsiteX22" fmla="*/ 21245 w 88872"/>
              <a:gd name="connsiteY22" fmla="*/ 22005 h 104304"/>
              <a:gd name="connsiteX23" fmla="*/ 13053 w 88872"/>
              <a:gd name="connsiteY23" fmla="*/ 35816 h 104304"/>
              <a:gd name="connsiteX24" fmla="*/ 10291 w 88872"/>
              <a:gd name="connsiteY24" fmla="*/ 52295 h 104304"/>
              <a:gd name="connsiteX25" fmla="*/ 13149 w 88872"/>
              <a:gd name="connsiteY25" fmla="*/ 68773 h 104304"/>
              <a:gd name="connsiteX26" fmla="*/ 21340 w 88872"/>
              <a:gd name="connsiteY26" fmla="*/ 82489 h 104304"/>
              <a:gd name="connsiteX27" fmla="*/ 34294 w 88872"/>
              <a:gd name="connsiteY27" fmla="*/ 92014 h 104304"/>
              <a:gd name="connsiteX28" fmla="*/ 51439 w 88872"/>
              <a:gd name="connsiteY28" fmla="*/ 95538 h 104304"/>
              <a:gd name="connsiteX29" fmla="*/ 67727 w 88872"/>
              <a:gd name="connsiteY29" fmla="*/ 92014 h 104304"/>
              <a:gd name="connsiteX30" fmla="*/ 80585 w 88872"/>
              <a:gd name="connsiteY30" fmla="*/ 80774 h 104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88872" h="104304">
                <a:moveTo>
                  <a:pt x="88872" y="85632"/>
                </a:moveTo>
                <a:cubicBezTo>
                  <a:pt x="87139" y="88251"/>
                  <a:pt x="85091" y="90652"/>
                  <a:pt x="82776" y="92776"/>
                </a:cubicBezTo>
                <a:cubicBezTo>
                  <a:pt x="80300" y="95138"/>
                  <a:pt x="77509" y="97157"/>
                  <a:pt x="74489" y="98777"/>
                </a:cubicBezTo>
                <a:cubicBezTo>
                  <a:pt x="71213" y="100548"/>
                  <a:pt x="67727" y="101891"/>
                  <a:pt x="64107" y="102777"/>
                </a:cubicBezTo>
                <a:cubicBezTo>
                  <a:pt x="60069" y="103844"/>
                  <a:pt x="55906" y="104349"/>
                  <a:pt x="51725" y="104301"/>
                </a:cubicBezTo>
                <a:cubicBezTo>
                  <a:pt x="44619" y="104358"/>
                  <a:pt x="37561" y="103034"/>
                  <a:pt x="30960" y="100396"/>
                </a:cubicBezTo>
                <a:cubicBezTo>
                  <a:pt x="18540" y="95405"/>
                  <a:pt x="8719" y="85518"/>
                  <a:pt x="3814" y="73059"/>
                </a:cubicBezTo>
                <a:cubicBezTo>
                  <a:pt x="1214" y="66420"/>
                  <a:pt x="-82" y="59334"/>
                  <a:pt x="4" y="52199"/>
                </a:cubicBezTo>
                <a:cubicBezTo>
                  <a:pt x="-72" y="45056"/>
                  <a:pt x="1252" y="37969"/>
                  <a:pt x="3909" y="31340"/>
                </a:cubicBezTo>
                <a:cubicBezTo>
                  <a:pt x="6414" y="25186"/>
                  <a:pt x="10101" y="19586"/>
                  <a:pt x="14768" y="14861"/>
                </a:cubicBezTo>
                <a:cubicBezTo>
                  <a:pt x="19445" y="10175"/>
                  <a:pt x="25017" y="6489"/>
                  <a:pt x="31151" y="4003"/>
                </a:cubicBezTo>
                <a:cubicBezTo>
                  <a:pt x="37666" y="1298"/>
                  <a:pt x="44667" y="-64"/>
                  <a:pt x="51725" y="2"/>
                </a:cubicBezTo>
                <a:cubicBezTo>
                  <a:pt x="55316" y="-7"/>
                  <a:pt x="58888" y="374"/>
                  <a:pt x="62393" y="1145"/>
                </a:cubicBezTo>
                <a:cubicBezTo>
                  <a:pt x="65660" y="1917"/>
                  <a:pt x="68851" y="3003"/>
                  <a:pt x="71918" y="4384"/>
                </a:cubicBezTo>
                <a:cubicBezTo>
                  <a:pt x="74880" y="5727"/>
                  <a:pt x="77690" y="7394"/>
                  <a:pt x="80300" y="9337"/>
                </a:cubicBezTo>
                <a:cubicBezTo>
                  <a:pt x="82776" y="11156"/>
                  <a:pt x="84929" y="13385"/>
                  <a:pt x="86681" y="15909"/>
                </a:cubicBezTo>
                <a:lnTo>
                  <a:pt x="78204" y="22005"/>
                </a:lnTo>
                <a:cubicBezTo>
                  <a:pt x="77042" y="20252"/>
                  <a:pt x="75661" y="18652"/>
                  <a:pt x="74108" y="17243"/>
                </a:cubicBezTo>
                <a:cubicBezTo>
                  <a:pt x="72242" y="15623"/>
                  <a:pt x="70194" y="14214"/>
                  <a:pt x="68012" y="13052"/>
                </a:cubicBezTo>
                <a:cubicBezTo>
                  <a:pt x="65565" y="11842"/>
                  <a:pt x="63012" y="10851"/>
                  <a:pt x="60393" y="10099"/>
                </a:cubicBezTo>
                <a:cubicBezTo>
                  <a:pt x="57459" y="9394"/>
                  <a:pt x="54458" y="9042"/>
                  <a:pt x="51439" y="9051"/>
                </a:cubicBezTo>
                <a:cubicBezTo>
                  <a:pt x="45514" y="8946"/>
                  <a:pt x="39638" y="10118"/>
                  <a:pt x="34199" y="12480"/>
                </a:cubicBezTo>
                <a:cubicBezTo>
                  <a:pt x="29274" y="14737"/>
                  <a:pt x="24864" y="17976"/>
                  <a:pt x="21245" y="22005"/>
                </a:cubicBezTo>
                <a:cubicBezTo>
                  <a:pt x="17635" y="26025"/>
                  <a:pt x="14853" y="30720"/>
                  <a:pt x="13053" y="35816"/>
                </a:cubicBezTo>
                <a:cubicBezTo>
                  <a:pt x="11215" y="41112"/>
                  <a:pt x="10281" y="46684"/>
                  <a:pt x="10291" y="52295"/>
                </a:cubicBezTo>
                <a:cubicBezTo>
                  <a:pt x="10262" y="57914"/>
                  <a:pt x="11234" y="63496"/>
                  <a:pt x="13149" y="68773"/>
                </a:cubicBezTo>
                <a:cubicBezTo>
                  <a:pt x="14968" y="73831"/>
                  <a:pt x="17749" y="78488"/>
                  <a:pt x="21340" y="82489"/>
                </a:cubicBezTo>
                <a:cubicBezTo>
                  <a:pt x="24931" y="86546"/>
                  <a:pt x="29351" y="89794"/>
                  <a:pt x="34294" y="92014"/>
                </a:cubicBezTo>
                <a:cubicBezTo>
                  <a:pt x="39685" y="94433"/>
                  <a:pt x="45533" y="95633"/>
                  <a:pt x="51439" y="95538"/>
                </a:cubicBezTo>
                <a:cubicBezTo>
                  <a:pt x="57059" y="95576"/>
                  <a:pt x="62621" y="94376"/>
                  <a:pt x="67727" y="92014"/>
                </a:cubicBezTo>
                <a:cubicBezTo>
                  <a:pt x="73004" y="89585"/>
                  <a:pt x="77471" y="85680"/>
                  <a:pt x="80585" y="8077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AB57C3E-E4D2-2F64-1653-DEB18FE0D379}"/>
              </a:ext>
            </a:extLst>
          </p:cNvPr>
          <p:cNvSpPr/>
          <p:nvPr/>
        </p:nvSpPr>
        <p:spPr>
          <a:xfrm>
            <a:off x="10337168" y="1373716"/>
            <a:ext cx="10096" cy="99250"/>
          </a:xfrm>
          <a:custGeom>
            <a:avLst/>
            <a:gdLst>
              <a:gd name="connsiteX0" fmla="*/ 10096 w 10096"/>
              <a:gd name="connsiteY0" fmla="*/ 99250 h 99250"/>
              <a:gd name="connsiteX1" fmla="*/ 0 w 10096"/>
              <a:gd name="connsiteY1" fmla="*/ 99250 h 99250"/>
              <a:gd name="connsiteX2" fmla="*/ 0 w 10096"/>
              <a:gd name="connsiteY2" fmla="*/ 0 h 99250"/>
              <a:gd name="connsiteX3" fmla="*/ 10096 w 10096"/>
              <a:gd name="connsiteY3" fmla="*/ 0 h 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6" h="99250">
                <a:moveTo>
                  <a:pt x="10096" y="99250"/>
                </a:moveTo>
                <a:lnTo>
                  <a:pt x="0" y="99250"/>
                </a:lnTo>
                <a:lnTo>
                  <a:pt x="0" y="0"/>
                </a:lnTo>
                <a:lnTo>
                  <a:pt x="10096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FC00675-1E30-E210-199E-DE9F125BFA4A}"/>
              </a:ext>
            </a:extLst>
          </p:cNvPr>
          <p:cNvSpPr/>
          <p:nvPr/>
        </p:nvSpPr>
        <p:spPr>
          <a:xfrm>
            <a:off x="10354789" y="1373716"/>
            <a:ext cx="94964" cy="99250"/>
          </a:xfrm>
          <a:custGeom>
            <a:avLst/>
            <a:gdLst>
              <a:gd name="connsiteX0" fmla="*/ 11049 w 94964"/>
              <a:gd name="connsiteY0" fmla="*/ 99250 h 99250"/>
              <a:gd name="connsiteX1" fmla="*/ 0 w 94964"/>
              <a:gd name="connsiteY1" fmla="*/ 99250 h 99250"/>
              <a:gd name="connsiteX2" fmla="*/ 42862 w 94964"/>
              <a:gd name="connsiteY2" fmla="*/ 0 h 99250"/>
              <a:gd name="connsiteX3" fmla="*/ 52387 w 94964"/>
              <a:gd name="connsiteY3" fmla="*/ 0 h 99250"/>
              <a:gd name="connsiteX4" fmla="*/ 94964 w 94964"/>
              <a:gd name="connsiteY4" fmla="*/ 99250 h 99250"/>
              <a:gd name="connsiteX5" fmla="*/ 83820 w 94964"/>
              <a:gd name="connsiteY5" fmla="*/ 99250 h 99250"/>
              <a:gd name="connsiteX6" fmla="*/ 72866 w 94964"/>
              <a:gd name="connsiteY6" fmla="*/ 73152 h 99250"/>
              <a:gd name="connsiteX7" fmla="*/ 21527 w 94964"/>
              <a:gd name="connsiteY7" fmla="*/ 73152 h 99250"/>
              <a:gd name="connsiteX8" fmla="*/ 25622 w 94964"/>
              <a:gd name="connsiteY8" fmla="*/ 63913 h 99250"/>
              <a:gd name="connsiteX9" fmla="*/ 69342 w 94964"/>
              <a:gd name="connsiteY9" fmla="*/ 63913 h 99250"/>
              <a:gd name="connsiteX10" fmla="*/ 47530 w 94964"/>
              <a:gd name="connsiteY10" fmla="*/ 11240 h 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64" h="99250">
                <a:moveTo>
                  <a:pt x="11049" y="99250"/>
                </a:moveTo>
                <a:lnTo>
                  <a:pt x="0" y="99250"/>
                </a:lnTo>
                <a:lnTo>
                  <a:pt x="42862" y="0"/>
                </a:lnTo>
                <a:lnTo>
                  <a:pt x="52387" y="0"/>
                </a:lnTo>
                <a:lnTo>
                  <a:pt x="94964" y="99250"/>
                </a:lnTo>
                <a:lnTo>
                  <a:pt x="83820" y="99250"/>
                </a:lnTo>
                <a:lnTo>
                  <a:pt x="72866" y="73152"/>
                </a:lnTo>
                <a:lnTo>
                  <a:pt x="21527" y="73152"/>
                </a:lnTo>
                <a:close/>
                <a:moveTo>
                  <a:pt x="25622" y="63913"/>
                </a:moveTo>
                <a:lnTo>
                  <a:pt x="69342" y="63913"/>
                </a:lnTo>
                <a:lnTo>
                  <a:pt x="47530" y="1124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0CF94D-B7D8-6D54-72DF-8D47F43CAF85}"/>
              </a:ext>
            </a:extLst>
          </p:cNvPr>
          <p:cNvSpPr/>
          <p:nvPr/>
        </p:nvSpPr>
        <p:spPr>
          <a:xfrm>
            <a:off x="10451563" y="1371132"/>
            <a:ext cx="63542" cy="104311"/>
          </a:xfrm>
          <a:custGeom>
            <a:avLst/>
            <a:gdLst>
              <a:gd name="connsiteX0" fmla="*/ 54102 w 63542"/>
              <a:gd name="connsiteY0" fmla="*/ 18586 h 104311"/>
              <a:gd name="connsiteX1" fmla="*/ 45911 w 63542"/>
              <a:gd name="connsiteY1" fmla="*/ 11347 h 104311"/>
              <a:gd name="connsiteX2" fmla="*/ 33719 w 63542"/>
              <a:gd name="connsiteY2" fmla="*/ 8585 h 104311"/>
              <a:gd name="connsiteX3" fmla="*/ 26289 w 63542"/>
              <a:gd name="connsiteY3" fmla="*/ 9728 h 104311"/>
              <a:gd name="connsiteX4" fmla="*/ 19431 w 63542"/>
              <a:gd name="connsiteY4" fmla="*/ 13157 h 104311"/>
              <a:gd name="connsiteX5" fmla="*/ 14383 w 63542"/>
              <a:gd name="connsiteY5" fmla="*/ 18967 h 104311"/>
              <a:gd name="connsiteX6" fmla="*/ 12478 w 63542"/>
              <a:gd name="connsiteY6" fmla="*/ 27254 h 104311"/>
              <a:gd name="connsiteX7" fmla="*/ 14383 w 63542"/>
              <a:gd name="connsiteY7" fmla="*/ 35065 h 104311"/>
              <a:gd name="connsiteX8" fmla="*/ 19145 w 63542"/>
              <a:gd name="connsiteY8" fmla="*/ 40303 h 104311"/>
              <a:gd name="connsiteX9" fmla="*/ 26003 w 63542"/>
              <a:gd name="connsiteY9" fmla="*/ 43923 h 104311"/>
              <a:gd name="connsiteX10" fmla="*/ 34004 w 63542"/>
              <a:gd name="connsiteY10" fmla="*/ 46685 h 104311"/>
              <a:gd name="connsiteX11" fmla="*/ 44482 w 63542"/>
              <a:gd name="connsiteY11" fmla="*/ 50400 h 104311"/>
              <a:gd name="connsiteX12" fmla="*/ 54007 w 63542"/>
              <a:gd name="connsiteY12" fmla="*/ 55448 h 104311"/>
              <a:gd name="connsiteX13" fmla="*/ 60865 w 63542"/>
              <a:gd name="connsiteY13" fmla="*/ 63449 h 104311"/>
              <a:gd name="connsiteX14" fmla="*/ 63532 w 63542"/>
              <a:gd name="connsiteY14" fmla="*/ 75736 h 104311"/>
              <a:gd name="connsiteX15" fmla="*/ 60674 w 63542"/>
              <a:gd name="connsiteY15" fmla="*/ 88595 h 104311"/>
              <a:gd name="connsiteX16" fmla="*/ 53340 w 63542"/>
              <a:gd name="connsiteY16" fmla="*/ 97453 h 104311"/>
              <a:gd name="connsiteX17" fmla="*/ 42958 w 63542"/>
              <a:gd name="connsiteY17" fmla="*/ 102597 h 104311"/>
              <a:gd name="connsiteX18" fmla="*/ 31242 w 63542"/>
              <a:gd name="connsiteY18" fmla="*/ 104311 h 104311"/>
              <a:gd name="connsiteX19" fmla="*/ 22288 w 63542"/>
              <a:gd name="connsiteY19" fmla="*/ 103454 h 104311"/>
              <a:gd name="connsiteX20" fmla="*/ 13716 w 63542"/>
              <a:gd name="connsiteY20" fmla="*/ 100692 h 104311"/>
              <a:gd name="connsiteX21" fmla="*/ 6191 w 63542"/>
              <a:gd name="connsiteY21" fmla="*/ 96025 h 104311"/>
              <a:gd name="connsiteX22" fmla="*/ 0 w 63542"/>
              <a:gd name="connsiteY22" fmla="*/ 89643 h 104311"/>
              <a:gd name="connsiteX23" fmla="*/ 8668 w 63542"/>
              <a:gd name="connsiteY23" fmla="*/ 83166 h 104311"/>
              <a:gd name="connsiteX24" fmla="*/ 17717 w 63542"/>
              <a:gd name="connsiteY24" fmla="*/ 92024 h 104311"/>
              <a:gd name="connsiteX25" fmla="*/ 31433 w 63542"/>
              <a:gd name="connsiteY25" fmla="*/ 95644 h 104311"/>
              <a:gd name="connsiteX26" fmla="*/ 39148 w 63542"/>
              <a:gd name="connsiteY26" fmla="*/ 94405 h 104311"/>
              <a:gd name="connsiteX27" fmla="*/ 46196 w 63542"/>
              <a:gd name="connsiteY27" fmla="*/ 90786 h 104311"/>
              <a:gd name="connsiteX28" fmla="*/ 51340 w 63542"/>
              <a:gd name="connsiteY28" fmla="*/ 84785 h 104311"/>
              <a:gd name="connsiteX29" fmla="*/ 51340 w 63542"/>
              <a:gd name="connsiteY29" fmla="*/ 67831 h 104311"/>
              <a:gd name="connsiteX30" fmla="*/ 46006 w 63542"/>
              <a:gd name="connsiteY30" fmla="*/ 62116 h 104311"/>
              <a:gd name="connsiteX31" fmla="*/ 38291 w 63542"/>
              <a:gd name="connsiteY31" fmla="*/ 58210 h 104311"/>
              <a:gd name="connsiteX32" fmla="*/ 28766 w 63542"/>
              <a:gd name="connsiteY32" fmla="*/ 55162 h 104311"/>
              <a:gd name="connsiteX33" fmla="*/ 19241 w 63542"/>
              <a:gd name="connsiteY33" fmla="*/ 51638 h 104311"/>
              <a:gd name="connsiteX34" fmla="*/ 10668 w 63542"/>
              <a:gd name="connsiteY34" fmla="*/ 46495 h 104311"/>
              <a:gd name="connsiteX35" fmla="*/ 4572 w 63542"/>
              <a:gd name="connsiteY35" fmla="*/ 38779 h 104311"/>
              <a:gd name="connsiteX36" fmla="*/ 2286 w 63542"/>
              <a:gd name="connsiteY36" fmla="*/ 27349 h 104311"/>
              <a:gd name="connsiteX37" fmla="*/ 5144 w 63542"/>
              <a:gd name="connsiteY37" fmla="*/ 15062 h 104311"/>
              <a:gd name="connsiteX38" fmla="*/ 12573 w 63542"/>
              <a:gd name="connsiteY38" fmla="*/ 6490 h 104311"/>
              <a:gd name="connsiteX39" fmla="*/ 22860 w 63542"/>
              <a:gd name="connsiteY39" fmla="*/ 1632 h 104311"/>
              <a:gd name="connsiteX40" fmla="*/ 33909 w 63542"/>
              <a:gd name="connsiteY40" fmla="*/ 13 h 104311"/>
              <a:gd name="connsiteX41" fmla="*/ 51149 w 63542"/>
              <a:gd name="connsiteY41" fmla="*/ 3632 h 104311"/>
              <a:gd name="connsiteX42" fmla="*/ 61913 w 63542"/>
              <a:gd name="connsiteY42" fmla="*/ 12109 h 104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3542" h="104311">
                <a:moveTo>
                  <a:pt x="54102" y="18586"/>
                </a:moveTo>
                <a:cubicBezTo>
                  <a:pt x="51988" y="15557"/>
                  <a:pt x="49178" y="13071"/>
                  <a:pt x="45911" y="11347"/>
                </a:cubicBezTo>
                <a:cubicBezTo>
                  <a:pt x="42139" y="9433"/>
                  <a:pt x="37948" y="8490"/>
                  <a:pt x="33719" y="8585"/>
                </a:cubicBezTo>
                <a:cubicBezTo>
                  <a:pt x="31194" y="8595"/>
                  <a:pt x="28699" y="8976"/>
                  <a:pt x="26289" y="9728"/>
                </a:cubicBezTo>
                <a:cubicBezTo>
                  <a:pt x="23813" y="10442"/>
                  <a:pt x="21488" y="11604"/>
                  <a:pt x="19431" y="13157"/>
                </a:cubicBezTo>
                <a:cubicBezTo>
                  <a:pt x="17374" y="14729"/>
                  <a:pt x="15650" y="16710"/>
                  <a:pt x="14383" y="18967"/>
                </a:cubicBezTo>
                <a:cubicBezTo>
                  <a:pt x="13087" y="21530"/>
                  <a:pt x="12430" y="24377"/>
                  <a:pt x="12478" y="27254"/>
                </a:cubicBezTo>
                <a:cubicBezTo>
                  <a:pt x="12383" y="29988"/>
                  <a:pt x="13040" y="32683"/>
                  <a:pt x="14383" y="35065"/>
                </a:cubicBezTo>
                <a:cubicBezTo>
                  <a:pt x="15545" y="37151"/>
                  <a:pt x="17174" y="38941"/>
                  <a:pt x="19145" y="40303"/>
                </a:cubicBezTo>
                <a:cubicBezTo>
                  <a:pt x="21241" y="41846"/>
                  <a:pt x="23546" y="43066"/>
                  <a:pt x="26003" y="43923"/>
                </a:cubicBezTo>
                <a:cubicBezTo>
                  <a:pt x="28575" y="44875"/>
                  <a:pt x="31242" y="45828"/>
                  <a:pt x="34004" y="46685"/>
                </a:cubicBezTo>
                <a:cubicBezTo>
                  <a:pt x="36767" y="47542"/>
                  <a:pt x="40958" y="49066"/>
                  <a:pt x="44482" y="50400"/>
                </a:cubicBezTo>
                <a:cubicBezTo>
                  <a:pt x="47882" y="51609"/>
                  <a:pt x="51092" y="53314"/>
                  <a:pt x="54007" y="55448"/>
                </a:cubicBezTo>
                <a:cubicBezTo>
                  <a:pt x="56826" y="57610"/>
                  <a:pt x="59160" y="60334"/>
                  <a:pt x="60865" y="63449"/>
                </a:cubicBezTo>
                <a:cubicBezTo>
                  <a:pt x="62741" y="67269"/>
                  <a:pt x="63656" y="71488"/>
                  <a:pt x="63532" y="75736"/>
                </a:cubicBezTo>
                <a:cubicBezTo>
                  <a:pt x="63646" y="80194"/>
                  <a:pt x="62665" y="84604"/>
                  <a:pt x="60674" y="88595"/>
                </a:cubicBezTo>
                <a:cubicBezTo>
                  <a:pt x="58855" y="92015"/>
                  <a:pt x="56359" y="95024"/>
                  <a:pt x="53340" y="97453"/>
                </a:cubicBezTo>
                <a:cubicBezTo>
                  <a:pt x="50264" y="99863"/>
                  <a:pt x="46730" y="101606"/>
                  <a:pt x="42958" y="102597"/>
                </a:cubicBezTo>
                <a:cubicBezTo>
                  <a:pt x="39157" y="103721"/>
                  <a:pt x="35204" y="104302"/>
                  <a:pt x="31242" y="104311"/>
                </a:cubicBezTo>
                <a:cubicBezTo>
                  <a:pt x="28242" y="104311"/>
                  <a:pt x="25241" y="104026"/>
                  <a:pt x="22288" y="103454"/>
                </a:cubicBezTo>
                <a:cubicBezTo>
                  <a:pt x="19345" y="102825"/>
                  <a:pt x="16478" y="101901"/>
                  <a:pt x="13716" y="100692"/>
                </a:cubicBezTo>
                <a:cubicBezTo>
                  <a:pt x="11020" y="99473"/>
                  <a:pt x="8487" y="97901"/>
                  <a:pt x="6191" y="96025"/>
                </a:cubicBezTo>
                <a:cubicBezTo>
                  <a:pt x="3848" y="94186"/>
                  <a:pt x="1762" y="92043"/>
                  <a:pt x="0" y="89643"/>
                </a:cubicBezTo>
                <a:lnTo>
                  <a:pt x="8668" y="83166"/>
                </a:lnTo>
                <a:cubicBezTo>
                  <a:pt x="10935" y="86795"/>
                  <a:pt x="14040" y="89833"/>
                  <a:pt x="17717" y="92024"/>
                </a:cubicBezTo>
                <a:cubicBezTo>
                  <a:pt x="21860" y="94491"/>
                  <a:pt x="26613" y="95739"/>
                  <a:pt x="31433" y="95644"/>
                </a:cubicBezTo>
                <a:cubicBezTo>
                  <a:pt x="34052" y="95634"/>
                  <a:pt x="36652" y="95215"/>
                  <a:pt x="39148" y="94405"/>
                </a:cubicBezTo>
                <a:cubicBezTo>
                  <a:pt x="41701" y="93643"/>
                  <a:pt x="44091" y="92415"/>
                  <a:pt x="46196" y="90786"/>
                </a:cubicBezTo>
                <a:cubicBezTo>
                  <a:pt x="48301" y="89157"/>
                  <a:pt x="50054" y="87109"/>
                  <a:pt x="51340" y="84785"/>
                </a:cubicBezTo>
                <a:cubicBezTo>
                  <a:pt x="54131" y="79480"/>
                  <a:pt x="54131" y="73136"/>
                  <a:pt x="51340" y="67831"/>
                </a:cubicBezTo>
                <a:cubicBezTo>
                  <a:pt x="50006" y="65554"/>
                  <a:pt x="48177" y="63611"/>
                  <a:pt x="46006" y="62116"/>
                </a:cubicBezTo>
                <a:cubicBezTo>
                  <a:pt x="43615" y="60477"/>
                  <a:pt x="41024" y="59163"/>
                  <a:pt x="38291" y="58210"/>
                </a:cubicBezTo>
                <a:cubicBezTo>
                  <a:pt x="35338" y="57163"/>
                  <a:pt x="32290" y="56115"/>
                  <a:pt x="28766" y="55162"/>
                </a:cubicBezTo>
                <a:cubicBezTo>
                  <a:pt x="25241" y="54210"/>
                  <a:pt x="22288" y="52972"/>
                  <a:pt x="19241" y="51638"/>
                </a:cubicBezTo>
                <a:cubicBezTo>
                  <a:pt x="16135" y="50381"/>
                  <a:pt x="13240" y="48647"/>
                  <a:pt x="10668" y="46495"/>
                </a:cubicBezTo>
                <a:cubicBezTo>
                  <a:pt x="8106" y="44390"/>
                  <a:pt x="6029" y="41761"/>
                  <a:pt x="4572" y="38779"/>
                </a:cubicBezTo>
                <a:cubicBezTo>
                  <a:pt x="2953" y="35188"/>
                  <a:pt x="2172" y="31283"/>
                  <a:pt x="2286" y="27349"/>
                </a:cubicBezTo>
                <a:cubicBezTo>
                  <a:pt x="2172" y="23073"/>
                  <a:pt x="3153" y="18844"/>
                  <a:pt x="5144" y="15062"/>
                </a:cubicBezTo>
                <a:cubicBezTo>
                  <a:pt x="6982" y="11709"/>
                  <a:pt x="9516" y="8785"/>
                  <a:pt x="12573" y="6490"/>
                </a:cubicBezTo>
                <a:cubicBezTo>
                  <a:pt x="15688" y="4270"/>
                  <a:pt x="19164" y="2622"/>
                  <a:pt x="22860" y="1632"/>
                </a:cubicBezTo>
                <a:cubicBezTo>
                  <a:pt x="26451" y="594"/>
                  <a:pt x="30166" y="41"/>
                  <a:pt x="33909" y="13"/>
                </a:cubicBezTo>
                <a:cubicBezTo>
                  <a:pt x="39862" y="-140"/>
                  <a:pt x="45768" y="1098"/>
                  <a:pt x="51149" y="3632"/>
                </a:cubicBezTo>
                <a:cubicBezTo>
                  <a:pt x="55350" y="5575"/>
                  <a:pt x="59046" y="8480"/>
                  <a:pt x="61913" y="12109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58C741-87AE-EA32-3D73-6030A4F3640E}"/>
              </a:ext>
            </a:extLst>
          </p:cNvPr>
          <p:cNvSpPr/>
          <p:nvPr/>
        </p:nvSpPr>
        <p:spPr>
          <a:xfrm>
            <a:off x="10557671" y="1373716"/>
            <a:ext cx="85531" cy="99632"/>
          </a:xfrm>
          <a:custGeom>
            <a:avLst/>
            <a:gdLst>
              <a:gd name="connsiteX0" fmla="*/ 0 w 85531"/>
              <a:gd name="connsiteY0" fmla="*/ 0 h 99632"/>
              <a:gd name="connsiteX1" fmla="*/ 32957 w 85531"/>
              <a:gd name="connsiteY1" fmla="*/ 0 h 99632"/>
              <a:gd name="connsiteX2" fmla="*/ 52007 w 85531"/>
              <a:gd name="connsiteY2" fmla="*/ 3048 h 99632"/>
              <a:gd name="connsiteX3" fmla="*/ 68866 w 85531"/>
              <a:gd name="connsiteY3" fmla="*/ 12573 h 99632"/>
              <a:gd name="connsiteX4" fmla="*/ 80963 w 85531"/>
              <a:gd name="connsiteY4" fmla="*/ 71533 h 99632"/>
              <a:gd name="connsiteX5" fmla="*/ 68866 w 85531"/>
              <a:gd name="connsiteY5" fmla="*/ 86963 h 99632"/>
              <a:gd name="connsiteX6" fmla="*/ 52007 w 85531"/>
              <a:gd name="connsiteY6" fmla="*/ 96488 h 99632"/>
              <a:gd name="connsiteX7" fmla="*/ 32957 w 85531"/>
              <a:gd name="connsiteY7" fmla="*/ 99632 h 99632"/>
              <a:gd name="connsiteX8" fmla="*/ 0 w 85531"/>
              <a:gd name="connsiteY8" fmla="*/ 99632 h 99632"/>
              <a:gd name="connsiteX9" fmla="*/ 10096 w 85531"/>
              <a:gd name="connsiteY9" fmla="*/ 90202 h 99632"/>
              <a:gd name="connsiteX10" fmla="*/ 30194 w 85531"/>
              <a:gd name="connsiteY10" fmla="*/ 90202 h 99632"/>
              <a:gd name="connsiteX11" fmla="*/ 49244 w 85531"/>
              <a:gd name="connsiteY11" fmla="*/ 86773 h 99632"/>
              <a:gd name="connsiteX12" fmla="*/ 63056 w 85531"/>
              <a:gd name="connsiteY12" fmla="*/ 77248 h 99632"/>
              <a:gd name="connsiteX13" fmla="*/ 71247 w 85531"/>
              <a:gd name="connsiteY13" fmla="*/ 64294 h 99632"/>
              <a:gd name="connsiteX14" fmla="*/ 74009 w 85531"/>
              <a:gd name="connsiteY14" fmla="*/ 49340 h 99632"/>
              <a:gd name="connsiteX15" fmla="*/ 71247 w 85531"/>
              <a:gd name="connsiteY15" fmla="*/ 34290 h 99632"/>
              <a:gd name="connsiteX16" fmla="*/ 63056 w 85531"/>
              <a:gd name="connsiteY16" fmla="*/ 21336 h 99632"/>
              <a:gd name="connsiteX17" fmla="*/ 49244 w 85531"/>
              <a:gd name="connsiteY17" fmla="*/ 11811 h 99632"/>
              <a:gd name="connsiteX18" fmla="*/ 30194 w 85531"/>
              <a:gd name="connsiteY18" fmla="*/ 8287 h 99632"/>
              <a:gd name="connsiteX19" fmla="*/ 10096 w 85531"/>
              <a:gd name="connsiteY19" fmla="*/ 8287 h 9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5531" h="99632">
                <a:moveTo>
                  <a:pt x="0" y="0"/>
                </a:moveTo>
                <a:lnTo>
                  <a:pt x="32957" y="0"/>
                </a:lnTo>
                <a:cubicBezTo>
                  <a:pt x="39433" y="-19"/>
                  <a:pt x="45863" y="1019"/>
                  <a:pt x="52007" y="3048"/>
                </a:cubicBezTo>
                <a:cubicBezTo>
                  <a:pt x="58150" y="5182"/>
                  <a:pt x="63865" y="8411"/>
                  <a:pt x="68866" y="12573"/>
                </a:cubicBezTo>
                <a:cubicBezTo>
                  <a:pt x="85230" y="27537"/>
                  <a:pt x="90116" y="51330"/>
                  <a:pt x="80963" y="71533"/>
                </a:cubicBezTo>
                <a:cubicBezTo>
                  <a:pt x="78048" y="77458"/>
                  <a:pt x="73924" y="82715"/>
                  <a:pt x="68866" y="86963"/>
                </a:cubicBezTo>
                <a:cubicBezTo>
                  <a:pt x="63913" y="91193"/>
                  <a:pt x="58188" y="94431"/>
                  <a:pt x="52007" y="96488"/>
                </a:cubicBezTo>
                <a:cubicBezTo>
                  <a:pt x="45882" y="98603"/>
                  <a:pt x="39433" y="99660"/>
                  <a:pt x="32957" y="99632"/>
                </a:cubicBezTo>
                <a:lnTo>
                  <a:pt x="0" y="99632"/>
                </a:lnTo>
                <a:close/>
                <a:moveTo>
                  <a:pt x="10096" y="90202"/>
                </a:moveTo>
                <a:lnTo>
                  <a:pt x="30194" y="90202"/>
                </a:lnTo>
                <a:cubicBezTo>
                  <a:pt x="36700" y="90278"/>
                  <a:pt x="43167" y="89107"/>
                  <a:pt x="49244" y="86773"/>
                </a:cubicBezTo>
                <a:cubicBezTo>
                  <a:pt x="54455" y="84573"/>
                  <a:pt x="59150" y="81334"/>
                  <a:pt x="63056" y="77248"/>
                </a:cubicBezTo>
                <a:cubicBezTo>
                  <a:pt x="66666" y="73552"/>
                  <a:pt x="69456" y="69133"/>
                  <a:pt x="71247" y="64294"/>
                </a:cubicBezTo>
                <a:cubicBezTo>
                  <a:pt x="73066" y="59512"/>
                  <a:pt x="74000" y="54455"/>
                  <a:pt x="74009" y="49340"/>
                </a:cubicBezTo>
                <a:cubicBezTo>
                  <a:pt x="74000" y="44196"/>
                  <a:pt x="73057" y="39100"/>
                  <a:pt x="71247" y="34290"/>
                </a:cubicBezTo>
                <a:cubicBezTo>
                  <a:pt x="69418" y="29461"/>
                  <a:pt x="66637" y="25051"/>
                  <a:pt x="63056" y="21336"/>
                </a:cubicBezTo>
                <a:cubicBezTo>
                  <a:pt x="59150" y="17250"/>
                  <a:pt x="54455" y="14002"/>
                  <a:pt x="49244" y="11811"/>
                </a:cubicBezTo>
                <a:cubicBezTo>
                  <a:pt x="43186" y="9392"/>
                  <a:pt x="36709" y="8201"/>
                  <a:pt x="30194" y="8287"/>
                </a:cubicBezTo>
                <a:lnTo>
                  <a:pt x="10096" y="8287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8DC54-7730-56E4-0D3D-B45F8E620BCE}"/>
              </a:ext>
            </a:extLst>
          </p:cNvPr>
          <p:cNvSpPr/>
          <p:nvPr/>
        </p:nvSpPr>
        <p:spPr>
          <a:xfrm>
            <a:off x="10656732" y="1373716"/>
            <a:ext cx="63245" cy="99726"/>
          </a:xfrm>
          <a:custGeom>
            <a:avLst/>
            <a:gdLst>
              <a:gd name="connsiteX0" fmla="*/ 10096 w 63245"/>
              <a:gd name="connsiteY0" fmla="*/ 90202 h 99726"/>
              <a:gd name="connsiteX1" fmla="*/ 63246 w 63245"/>
              <a:gd name="connsiteY1" fmla="*/ 90202 h 99726"/>
              <a:gd name="connsiteX2" fmla="*/ 63246 w 63245"/>
              <a:gd name="connsiteY2" fmla="*/ 99727 h 99726"/>
              <a:gd name="connsiteX3" fmla="*/ 0 w 63245"/>
              <a:gd name="connsiteY3" fmla="*/ 99727 h 99726"/>
              <a:gd name="connsiteX4" fmla="*/ 0 w 63245"/>
              <a:gd name="connsiteY4" fmla="*/ 0 h 99726"/>
              <a:gd name="connsiteX5" fmla="*/ 61531 w 63245"/>
              <a:gd name="connsiteY5" fmla="*/ 0 h 99726"/>
              <a:gd name="connsiteX6" fmla="*/ 61531 w 63245"/>
              <a:gd name="connsiteY6" fmla="*/ 8953 h 99726"/>
              <a:gd name="connsiteX7" fmla="*/ 10096 w 63245"/>
              <a:gd name="connsiteY7" fmla="*/ 8953 h 99726"/>
              <a:gd name="connsiteX8" fmla="*/ 10096 w 63245"/>
              <a:gd name="connsiteY8" fmla="*/ 43053 h 99726"/>
              <a:gd name="connsiteX9" fmla="*/ 58198 w 63245"/>
              <a:gd name="connsiteY9" fmla="*/ 43053 h 99726"/>
              <a:gd name="connsiteX10" fmla="*/ 58198 w 63245"/>
              <a:gd name="connsiteY10" fmla="*/ 52006 h 99726"/>
              <a:gd name="connsiteX11" fmla="*/ 10096 w 63245"/>
              <a:gd name="connsiteY11" fmla="*/ 52006 h 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245" h="99726">
                <a:moveTo>
                  <a:pt x="10096" y="90202"/>
                </a:moveTo>
                <a:lnTo>
                  <a:pt x="63246" y="90202"/>
                </a:lnTo>
                <a:lnTo>
                  <a:pt x="63246" y="99727"/>
                </a:lnTo>
                <a:lnTo>
                  <a:pt x="0" y="99727"/>
                </a:lnTo>
                <a:lnTo>
                  <a:pt x="0" y="0"/>
                </a:lnTo>
                <a:lnTo>
                  <a:pt x="61531" y="0"/>
                </a:lnTo>
                <a:lnTo>
                  <a:pt x="61531" y="8953"/>
                </a:lnTo>
                <a:lnTo>
                  <a:pt x="10096" y="8953"/>
                </a:lnTo>
                <a:lnTo>
                  <a:pt x="10096" y="43053"/>
                </a:lnTo>
                <a:lnTo>
                  <a:pt x="58198" y="43053"/>
                </a:lnTo>
                <a:lnTo>
                  <a:pt x="58198" y="52006"/>
                </a:lnTo>
                <a:lnTo>
                  <a:pt x="10096" y="5200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CC2C155-AF5A-B620-FAC4-391EBB109229}"/>
              </a:ext>
            </a:extLst>
          </p:cNvPr>
          <p:cNvSpPr/>
          <p:nvPr/>
        </p:nvSpPr>
        <p:spPr>
          <a:xfrm>
            <a:off x="10760745" y="1373716"/>
            <a:ext cx="56387" cy="99726"/>
          </a:xfrm>
          <a:custGeom>
            <a:avLst/>
            <a:gdLst>
              <a:gd name="connsiteX0" fmla="*/ 10096 w 56387"/>
              <a:gd name="connsiteY0" fmla="*/ 90202 h 99726"/>
              <a:gd name="connsiteX1" fmla="*/ 56388 w 56387"/>
              <a:gd name="connsiteY1" fmla="*/ 90202 h 99726"/>
              <a:gd name="connsiteX2" fmla="*/ 56388 w 56387"/>
              <a:gd name="connsiteY2" fmla="*/ 99727 h 99726"/>
              <a:gd name="connsiteX3" fmla="*/ 0 w 56387"/>
              <a:gd name="connsiteY3" fmla="*/ 99727 h 99726"/>
              <a:gd name="connsiteX4" fmla="*/ 0 w 56387"/>
              <a:gd name="connsiteY4" fmla="*/ 0 h 99726"/>
              <a:gd name="connsiteX5" fmla="*/ 10096 w 56387"/>
              <a:gd name="connsiteY5" fmla="*/ 0 h 9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387" h="99726">
                <a:moveTo>
                  <a:pt x="10096" y="90202"/>
                </a:moveTo>
                <a:lnTo>
                  <a:pt x="56388" y="90202"/>
                </a:lnTo>
                <a:lnTo>
                  <a:pt x="56388" y="99727"/>
                </a:lnTo>
                <a:lnTo>
                  <a:pt x="0" y="99727"/>
                </a:lnTo>
                <a:lnTo>
                  <a:pt x="0" y="0"/>
                </a:lnTo>
                <a:lnTo>
                  <a:pt x="10096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856F0F2-25EB-3657-217E-8F8878855DE1}"/>
              </a:ext>
            </a:extLst>
          </p:cNvPr>
          <p:cNvSpPr/>
          <p:nvPr/>
        </p:nvSpPr>
        <p:spPr>
          <a:xfrm>
            <a:off x="10813418" y="1373716"/>
            <a:ext cx="95059" cy="99250"/>
          </a:xfrm>
          <a:custGeom>
            <a:avLst/>
            <a:gdLst>
              <a:gd name="connsiteX0" fmla="*/ 11049 w 95059"/>
              <a:gd name="connsiteY0" fmla="*/ 99250 h 99250"/>
              <a:gd name="connsiteX1" fmla="*/ 0 w 95059"/>
              <a:gd name="connsiteY1" fmla="*/ 99250 h 99250"/>
              <a:gd name="connsiteX2" fmla="*/ 42863 w 95059"/>
              <a:gd name="connsiteY2" fmla="*/ 0 h 99250"/>
              <a:gd name="connsiteX3" fmla="*/ 52388 w 95059"/>
              <a:gd name="connsiteY3" fmla="*/ 0 h 99250"/>
              <a:gd name="connsiteX4" fmla="*/ 95059 w 95059"/>
              <a:gd name="connsiteY4" fmla="*/ 99250 h 99250"/>
              <a:gd name="connsiteX5" fmla="*/ 83820 w 95059"/>
              <a:gd name="connsiteY5" fmla="*/ 99250 h 99250"/>
              <a:gd name="connsiteX6" fmla="*/ 72866 w 95059"/>
              <a:gd name="connsiteY6" fmla="*/ 73152 h 99250"/>
              <a:gd name="connsiteX7" fmla="*/ 21622 w 95059"/>
              <a:gd name="connsiteY7" fmla="*/ 73152 h 99250"/>
              <a:gd name="connsiteX8" fmla="*/ 25622 w 95059"/>
              <a:gd name="connsiteY8" fmla="*/ 63913 h 99250"/>
              <a:gd name="connsiteX9" fmla="*/ 69342 w 95059"/>
              <a:gd name="connsiteY9" fmla="*/ 63913 h 99250"/>
              <a:gd name="connsiteX10" fmla="*/ 47149 w 95059"/>
              <a:gd name="connsiteY10" fmla="*/ 11240 h 9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59" h="99250">
                <a:moveTo>
                  <a:pt x="11049" y="99250"/>
                </a:moveTo>
                <a:lnTo>
                  <a:pt x="0" y="99250"/>
                </a:lnTo>
                <a:lnTo>
                  <a:pt x="42863" y="0"/>
                </a:lnTo>
                <a:lnTo>
                  <a:pt x="52388" y="0"/>
                </a:lnTo>
                <a:lnTo>
                  <a:pt x="95059" y="99250"/>
                </a:lnTo>
                <a:lnTo>
                  <a:pt x="83820" y="99250"/>
                </a:lnTo>
                <a:lnTo>
                  <a:pt x="72866" y="73152"/>
                </a:lnTo>
                <a:lnTo>
                  <a:pt x="21622" y="73152"/>
                </a:lnTo>
                <a:close/>
                <a:moveTo>
                  <a:pt x="25622" y="63913"/>
                </a:moveTo>
                <a:lnTo>
                  <a:pt x="69342" y="63913"/>
                </a:lnTo>
                <a:lnTo>
                  <a:pt x="47149" y="1124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85B60E-C554-FDD6-2594-B190245CF41B}"/>
              </a:ext>
            </a:extLst>
          </p:cNvPr>
          <p:cNvSpPr/>
          <p:nvPr/>
        </p:nvSpPr>
        <p:spPr>
          <a:xfrm>
            <a:off x="10946432" y="1369237"/>
            <a:ext cx="92442" cy="108305"/>
          </a:xfrm>
          <a:custGeom>
            <a:avLst/>
            <a:gdLst>
              <a:gd name="connsiteX0" fmla="*/ 92443 w 92442"/>
              <a:gd name="connsiteY0" fmla="*/ 89252 h 108305"/>
              <a:gd name="connsiteX1" fmla="*/ 86156 w 92442"/>
              <a:gd name="connsiteY1" fmla="*/ 96681 h 108305"/>
              <a:gd name="connsiteX2" fmla="*/ 77584 w 92442"/>
              <a:gd name="connsiteY2" fmla="*/ 102777 h 108305"/>
              <a:gd name="connsiteX3" fmla="*/ 66534 w 92442"/>
              <a:gd name="connsiteY3" fmla="*/ 106778 h 108305"/>
              <a:gd name="connsiteX4" fmla="*/ 53676 w 92442"/>
              <a:gd name="connsiteY4" fmla="*/ 108302 h 108305"/>
              <a:gd name="connsiteX5" fmla="*/ 32149 w 92442"/>
              <a:gd name="connsiteY5" fmla="*/ 104206 h 108305"/>
              <a:gd name="connsiteX6" fmla="*/ 4051 w 92442"/>
              <a:gd name="connsiteY6" fmla="*/ 75631 h 108305"/>
              <a:gd name="connsiteX7" fmla="*/ 4051 w 92442"/>
              <a:gd name="connsiteY7" fmla="*/ 32387 h 108305"/>
              <a:gd name="connsiteX8" fmla="*/ 15290 w 92442"/>
              <a:gd name="connsiteY8" fmla="*/ 15242 h 108305"/>
              <a:gd name="connsiteX9" fmla="*/ 32340 w 92442"/>
              <a:gd name="connsiteY9" fmla="*/ 4003 h 108305"/>
              <a:gd name="connsiteX10" fmla="*/ 53580 w 92442"/>
              <a:gd name="connsiteY10" fmla="*/ 2 h 108305"/>
              <a:gd name="connsiteX11" fmla="*/ 64725 w 92442"/>
              <a:gd name="connsiteY11" fmla="*/ 1145 h 108305"/>
              <a:gd name="connsiteX12" fmla="*/ 74917 w 92442"/>
              <a:gd name="connsiteY12" fmla="*/ 4479 h 108305"/>
              <a:gd name="connsiteX13" fmla="*/ 83584 w 92442"/>
              <a:gd name="connsiteY13" fmla="*/ 9623 h 108305"/>
              <a:gd name="connsiteX14" fmla="*/ 90156 w 92442"/>
              <a:gd name="connsiteY14" fmla="*/ 16385 h 108305"/>
              <a:gd name="connsiteX15" fmla="*/ 81489 w 92442"/>
              <a:gd name="connsiteY15" fmla="*/ 22767 h 108305"/>
              <a:gd name="connsiteX16" fmla="*/ 77202 w 92442"/>
              <a:gd name="connsiteY16" fmla="*/ 17814 h 108305"/>
              <a:gd name="connsiteX17" fmla="*/ 70821 w 92442"/>
              <a:gd name="connsiteY17" fmla="*/ 13433 h 108305"/>
              <a:gd name="connsiteX18" fmla="*/ 62915 w 92442"/>
              <a:gd name="connsiteY18" fmla="*/ 10385 h 108305"/>
              <a:gd name="connsiteX19" fmla="*/ 53390 w 92442"/>
              <a:gd name="connsiteY19" fmla="*/ 9242 h 108305"/>
              <a:gd name="connsiteX20" fmla="*/ 35483 w 92442"/>
              <a:gd name="connsiteY20" fmla="*/ 12861 h 108305"/>
              <a:gd name="connsiteX21" fmla="*/ 22053 w 92442"/>
              <a:gd name="connsiteY21" fmla="*/ 22386 h 108305"/>
              <a:gd name="connsiteX22" fmla="*/ 13671 w 92442"/>
              <a:gd name="connsiteY22" fmla="*/ 36578 h 108305"/>
              <a:gd name="connsiteX23" fmla="*/ 10718 w 92442"/>
              <a:gd name="connsiteY23" fmla="*/ 53723 h 108305"/>
              <a:gd name="connsiteX24" fmla="*/ 13671 w 92442"/>
              <a:gd name="connsiteY24" fmla="*/ 70773 h 108305"/>
              <a:gd name="connsiteX25" fmla="*/ 22243 w 92442"/>
              <a:gd name="connsiteY25" fmla="*/ 85061 h 108305"/>
              <a:gd name="connsiteX26" fmla="*/ 35673 w 92442"/>
              <a:gd name="connsiteY26" fmla="*/ 94586 h 108305"/>
              <a:gd name="connsiteX27" fmla="*/ 53390 w 92442"/>
              <a:gd name="connsiteY27" fmla="*/ 98205 h 108305"/>
              <a:gd name="connsiteX28" fmla="*/ 70249 w 92442"/>
              <a:gd name="connsiteY28" fmla="*/ 94586 h 108305"/>
              <a:gd name="connsiteX29" fmla="*/ 83680 w 92442"/>
              <a:gd name="connsiteY29" fmla="*/ 82965 h 10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2442" h="108305">
                <a:moveTo>
                  <a:pt x="92443" y="89252"/>
                </a:moveTo>
                <a:cubicBezTo>
                  <a:pt x="90595" y="91928"/>
                  <a:pt x="88490" y="94414"/>
                  <a:pt x="86156" y="96681"/>
                </a:cubicBezTo>
                <a:cubicBezTo>
                  <a:pt x="83575" y="99072"/>
                  <a:pt x="80689" y="101120"/>
                  <a:pt x="77584" y="102777"/>
                </a:cubicBezTo>
                <a:cubicBezTo>
                  <a:pt x="74078" y="104568"/>
                  <a:pt x="70373" y="105911"/>
                  <a:pt x="66534" y="106778"/>
                </a:cubicBezTo>
                <a:cubicBezTo>
                  <a:pt x="62324" y="107797"/>
                  <a:pt x="58010" y="108311"/>
                  <a:pt x="53676" y="108302"/>
                </a:cubicBezTo>
                <a:cubicBezTo>
                  <a:pt x="46303" y="108387"/>
                  <a:pt x="38979" y="106997"/>
                  <a:pt x="32149" y="104206"/>
                </a:cubicBezTo>
                <a:cubicBezTo>
                  <a:pt x="19233" y="98977"/>
                  <a:pt x="9061" y="88632"/>
                  <a:pt x="4051" y="75631"/>
                </a:cubicBezTo>
                <a:cubicBezTo>
                  <a:pt x="-1350" y="61724"/>
                  <a:pt x="-1350" y="46294"/>
                  <a:pt x="4051" y="32387"/>
                </a:cubicBezTo>
                <a:cubicBezTo>
                  <a:pt x="6613" y="25977"/>
                  <a:pt x="10432" y="20148"/>
                  <a:pt x="15290" y="15242"/>
                </a:cubicBezTo>
                <a:cubicBezTo>
                  <a:pt x="20205" y="10442"/>
                  <a:pt x="25987" y="6622"/>
                  <a:pt x="32340" y="4003"/>
                </a:cubicBezTo>
                <a:cubicBezTo>
                  <a:pt x="39093" y="1288"/>
                  <a:pt x="46303" y="-64"/>
                  <a:pt x="53580" y="2"/>
                </a:cubicBezTo>
                <a:cubicBezTo>
                  <a:pt x="57324" y="2"/>
                  <a:pt x="61058" y="383"/>
                  <a:pt x="64725" y="1145"/>
                </a:cubicBezTo>
                <a:cubicBezTo>
                  <a:pt x="68230" y="1898"/>
                  <a:pt x="71649" y="3012"/>
                  <a:pt x="74917" y="4479"/>
                </a:cubicBezTo>
                <a:cubicBezTo>
                  <a:pt x="78003" y="5832"/>
                  <a:pt x="80917" y="7556"/>
                  <a:pt x="83584" y="9623"/>
                </a:cubicBezTo>
                <a:cubicBezTo>
                  <a:pt x="86147" y="11480"/>
                  <a:pt x="88366" y="13775"/>
                  <a:pt x="90156" y="16385"/>
                </a:cubicBezTo>
                <a:lnTo>
                  <a:pt x="81489" y="22767"/>
                </a:lnTo>
                <a:cubicBezTo>
                  <a:pt x="80231" y="20976"/>
                  <a:pt x="78793" y="19319"/>
                  <a:pt x="77202" y="17814"/>
                </a:cubicBezTo>
                <a:cubicBezTo>
                  <a:pt x="75259" y="16109"/>
                  <a:pt x="73116" y="14633"/>
                  <a:pt x="70821" y="13433"/>
                </a:cubicBezTo>
                <a:cubicBezTo>
                  <a:pt x="68287" y="12175"/>
                  <a:pt x="65639" y="11156"/>
                  <a:pt x="62915" y="10385"/>
                </a:cubicBezTo>
                <a:cubicBezTo>
                  <a:pt x="59810" y="9575"/>
                  <a:pt x="56600" y="9194"/>
                  <a:pt x="53390" y="9242"/>
                </a:cubicBezTo>
                <a:cubicBezTo>
                  <a:pt x="47227" y="9156"/>
                  <a:pt x="41122" y="10394"/>
                  <a:pt x="35483" y="12861"/>
                </a:cubicBezTo>
                <a:cubicBezTo>
                  <a:pt x="30425" y="15128"/>
                  <a:pt x="25863" y="18357"/>
                  <a:pt x="22053" y="22386"/>
                </a:cubicBezTo>
                <a:cubicBezTo>
                  <a:pt x="18376" y="26539"/>
                  <a:pt x="15538" y="31359"/>
                  <a:pt x="13671" y="36578"/>
                </a:cubicBezTo>
                <a:cubicBezTo>
                  <a:pt x="11671" y="42074"/>
                  <a:pt x="10670" y="47875"/>
                  <a:pt x="10718" y="53723"/>
                </a:cubicBezTo>
                <a:cubicBezTo>
                  <a:pt x="10728" y="59534"/>
                  <a:pt x="11728" y="65296"/>
                  <a:pt x="13671" y="70773"/>
                </a:cubicBezTo>
                <a:cubicBezTo>
                  <a:pt x="15576" y="76050"/>
                  <a:pt x="18490" y="80898"/>
                  <a:pt x="22243" y="85061"/>
                </a:cubicBezTo>
                <a:cubicBezTo>
                  <a:pt x="25987" y="89166"/>
                  <a:pt x="30568" y="92414"/>
                  <a:pt x="35673" y="94586"/>
                </a:cubicBezTo>
                <a:cubicBezTo>
                  <a:pt x="41236" y="97100"/>
                  <a:pt x="47285" y="98329"/>
                  <a:pt x="53390" y="98205"/>
                </a:cubicBezTo>
                <a:cubicBezTo>
                  <a:pt x="59210" y="98253"/>
                  <a:pt x="64963" y="97024"/>
                  <a:pt x="70249" y="94586"/>
                </a:cubicBezTo>
                <a:cubicBezTo>
                  <a:pt x="75736" y="92061"/>
                  <a:pt x="80393" y="88032"/>
                  <a:pt x="83680" y="8296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A9AB24-EED6-1DF9-F7C9-963BE460A990}"/>
              </a:ext>
            </a:extLst>
          </p:cNvPr>
          <p:cNvSpPr/>
          <p:nvPr/>
        </p:nvSpPr>
        <p:spPr>
          <a:xfrm>
            <a:off x="11041734" y="1369811"/>
            <a:ext cx="107821" cy="108296"/>
          </a:xfrm>
          <a:custGeom>
            <a:avLst/>
            <a:gdLst>
              <a:gd name="connsiteX0" fmla="*/ 107821 w 107821"/>
              <a:gd name="connsiteY0" fmla="*/ 54007 h 108296"/>
              <a:gd name="connsiteX1" fmla="*/ 103725 w 107821"/>
              <a:gd name="connsiteY1" fmla="*/ 75628 h 108296"/>
              <a:gd name="connsiteX2" fmla="*/ 75150 w 107821"/>
              <a:gd name="connsiteY2" fmla="*/ 104203 h 108296"/>
              <a:gd name="connsiteX3" fmla="*/ 32668 w 107821"/>
              <a:gd name="connsiteY3" fmla="*/ 104203 h 108296"/>
              <a:gd name="connsiteX4" fmla="*/ 4093 w 107821"/>
              <a:gd name="connsiteY4" fmla="*/ 75628 h 108296"/>
              <a:gd name="connsiteX5" fmla="*/ 4093 w 107821"/>
              <a:gd name="connsiteY5" fmla="*/ 32385 h 108296"/>
              <a:gd name="connsiteX6" fmla="*/ 15333 w 107821"/>
              <a:gd name="connsiteY6" fmla="*/ 15240 h 108296"/>
              <a:gd name="connsiteX7" fmla="*/ 32383 w 107821"/>
              <a:gd name="connsiteY7" fmla="*/ 4000 h 108296"/>
              <a:gd name="connsiteX8" fmla="*/ 74864 w 107821"/>
              <a:gd name="connsiteY8" fmla="*/ 4000 h 108296"/>
              <a:gd name="connsiteX9" fmla="*/ 91914 w 107821"/>
              <a:gd name="connsiteY9" fmla="*/ 15240 h 108296"/>
              <a:gd name="connsiteX10" fmla="*/ 103153 w 107821"/>
              <a:gd name="connsiteY10" fmla="*/ 32385 h 108296"/>
              <a:gd name="connsiteX11" fmla="*/ 107821 w 107821"/>
              <a:gd name="connsiteY11" fmla="*/ 54007 h 108296"/>
              <a:gd name="connsiteX12" fmla="*/ 96772 w 107821"/>
              <a:gd name="connsiteY12" fmla="*/ 54007 h 108296"/>
              <a:gd name="connsiteX13" fmla="*/ 93819 w 107821"/>
              <a:gd name="connsiteY13" fmla="*/ 36957 h 108296"/>
              <a:gd name="connsiteX14" fmla="*/ 85437 w 107821"/>
              <a:gd name="connsiteY14" fmla="*/ 22670 h 108296"/>
              <a:gd name="connsiteX15" fmla="*/ 72007 w 107821"/>
              <a:gd name="connsiteY15" fmla="*/ 13145 h 108296"/>
              <a:gd name="connsiteX16" fmla="*/ 36383 w 107821"/>
              <a:gd name="connsiteY16" fmla="*/ 13145 h 108296"/>
              <a:gd name="connsiteX17" fmla="*/ 22953 w 107821"/>
              <a:gd name="connsiteY17" fmla="*/ 22670 h 108296"/>
              <a:gd name="connsiteX18" fmla="*/ 14571 w 107821"/>
              <a:gd name="connsiteY18" fmla="*/ 36957 h 108296"/>
              <a:gd name="connsiteX19" fmla="*/ 14571 w 107821"/>
              <a:gd name="connsiteY19" fmla="*/ 71152 h 108296"/>
              <a:gd name="connsiteX20" fmla="*/ 22953 w 107821"/>
              <a:gd name="connsiteY20" fmla="*/ 85344 h 108296"/>
              <a:gd name="connsiteX21" fmla="*/ 36383 w 107821"/>
              <a:gd name="connsiteY21" fmla="*/ 94869 h 108296"/>
              <a:gd name="connsiteX22" fmla="*/ 72007 w 107821"/>
              <a:gd name="connsiteY22" fmla="*/ 94869 h 108296"/>
              <a:gd name="connsiteX23" fmla="*/ 85437 w 107821"/>
              <a:gd name="connsiteY23" fmla="*/ 85344 h 108296"/>
              <a:gd name="connsiteX24" fmla="*/ 93819 w 107821"/>
              <a:gd name="connsiteY24" fmla="*/ 71152 h 108296"/>
              <a:gd name="connsiteX25" fmla="*/ 96772 w 107821"/>
              <a:gd name="connsiteY25" fmla="*/ 54007 h 10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7821" h="108296">
                <a:moveTo>
                  <a:pt x="107821" y="54007"/>
                </a:moveTo>
                <a:cubicBezTo>
                  <a:pt x="107868" y="61408"/>
                  <a:pt x="106478" y="68751"/>
                  <a:pt x="103725" y="75628"/>
                </a:cubicBezTo>
                <a:cubicBezTo>
                  <a:pt x="98562" y="88697"/>
                  <a:pt x="88218" y="99041"/>
                  <a:pt x="75150" y="104203"/>
                </a:cubicBezTo>
                <a:cubicBezTo>
                  <a:pt x="61520" y="109661"/>
                  <a:pt x="46299" y="109661"/>
                  <a:pt x="32668" y="104203"/>
                </a:cubicBezTo>
                <a:cubicBezTo>
                  <a:pt x="19600" y="99041"/>
                  <a:pt x="9256" y="88697"/>
                  <a:pt x="4093" y="75628"/>
                </a:cubicBezTo>
                <a:cubicBezTo>
                  <a:pt x="-1364" y="61732"/>
                  <a:pt x="-1364" y="46282"/>
                  <a:pt x="4093" y="32385"/>
                </a:cubicBezTo>
                <a:cubicBezTo>
                  <a:pt x="6694" y="25994"/>
                  <a:pt x="10504" y="20174"/>
                  <a:pt x="15333" y="15240"/>
                </a:cubicBezTo>
                <a:cubicBezTo>
                  <a:pt x="20248" y="10439"/>
                  <a:pt x="26030" y="6620"/>
                  <a:pt x="32383" y="4000"/>
                </a:cubicBezTo>
                <a:cubicBezTo>
                  <a:pt x="46042" y="-1333"/>
                  <a:pt x="61205" y="-1333"/>
                  <a:pt x="74864" y="4000"/>
                </a:cubicBezTo>
                <a:cubicBezTo>
                  <a:pt x="81217" y="6620"/>
                  <a:pt x="86999" y="10439"/>
                  <a:pt x="91914" y="15240"/>
                </a:cubicBezTo>
                <a:cubicBezTo>
                  <a:pt x="96743" y="20174"/>
                  <a:pt x="100553" y="25994"/>
                  <a:pt x="103153" y="32385"/>
                </a:cubicBezTo>
                <a:cubicBezTo>
                  <a:pt x="106106" y="39224"/>
                  <a:pt x="107687" y="46568"/>
                  <a:pt x="107821" y="54007"/>
                </a:cubicBezTo>
                <a:close/>
                <a:moveTo>
                  <a:pt x="96772" y="54007"/>
                </a:moveTo>
                <a:cubicBezTo>
                  <a:pt x="96762" y="48197"/>
                  <a:pt x="95762" y="42434"/>
                  <a:pt x="93819" y="36957"/>
                </a:cubicBezTo>
                <a:cubicBezTo>
                  <a:pt x="91981" y="31699"/>
                  <a:pt x="89133" y="26841"/>
                  <a:pt x="85437" y="22670"/>
                </a:cubicBezTo>
                <a:cubicBezTo>
                  <a:pt x="81627" y="18640"/>
                  <a:pt x="77064" y="15411"/>
                  <a:pt x="72007" y="13145"/>
                </a:cubicBezTo>
                <a:cubicBezTo>
                  <a:pt x="60624" y="8315"/>
                  <a:pt x="47766" y="8315"/>
                  <a:pt x="36383" y="13145"/>
                </a:cubicBezTo>
                <a:cubicBezTo>
                  <a:pt x="31325" y="15411"/>
                  <a:pt x="26763" y="18640"/>
                  <a:pt x="22953" y="22670"/>
                </a:cubicBezTo>
                <a:cubicBezTo>
                  <a:pt x="19257" y="26841"/>
                  <a:pt x="16409" y="31699"/>
                  <a:pt x="14571" y="36957"/>
                </a:cubicBezTo>
                <a:cubicBezTo>
                  <a:pt x="10628" y="48016"/>
                  <a:pt x="10628" y="60093"/>
                  <a:pt x="14571" y="71152"/>
                </a:cubicBezTo>
                <a:cubicBezTo>
                  <a:pt x="16390" y="76390"/>
                  <a:pt x="19238" y="81220"/>
                  <a:pt x="22953" y="85344"/>
                </a:cubicBezTo>
                <a:cubicBezTo>
                  <a:pt x="26734" y="89402"/>
                  <a:pt x="31306" y="92650"/>
                  <a:pt x="36383" y="94869"/>
                </a:cubicBezTo>
                <a:cubicBezTo>
                  <a:pt x="47766" y="99698"/>
                  <a:pt x="60624" y="99698"/>
                  <a:pt x="72007" y="94869"/>
                </a:cubicBezTo>
                <a:cubicBezTo>
                  <a:pt x="77084" y="92650"/>
                  <a:pt x="81655" y="89402"/>
                  <a:pt x="85437" y="85344"/>
                </a:cubicBezTo>
                <a:cubicBezTo>
                  <a:pt x="89152" y="81220"/>
                  <a:pt x="92000" y="76390"/>
                  <a:pt x="93819" y="71152"/>
                </a:cubicBezTo>
                <a:cubicBezTo>
                  <a:pt x="95771" y="65646"/>
                  <a:pt x="96772" y="59846"/>
                  <a:pt x="96772" y="5400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692465E-60DB-E250-886A-B5BFAAD2C3A9}"/>
              </a:ext>
            </a:extLst>
          </p:cNvPr>
          <p:cNvSpPr/>
          <p:nvPr/>
        </p:nvSpPr>
        <p:spPr>
          <a:xfrm>
            <a:off x="11164509" y="1372383"/>
            <a:ext cx="100774" cy="102774"/>
          </a:xfrm>
          <a:custGeom>
            <a:avLst/>
            <a:gdLst>
              <a:gd name="connsiteX0" fmla="*/ 50387 w 100774"/>
              <a:gd name="connsiteY0" fmla="*/ 85058 h 102774"/>
              <a:gd name="connsiteX1" fmla="*/ 50387 w 100774"/>
              <a:gd name="connsiteY1" fmla="*/ 85058 h 102774"/>
              <a:gd name="connsiteX2" fmla="*/ 84772 w 100774"/>
              <a:gd name="connsiteY2" fmla="*/ 0 h 102774"/>
              <a:gd name="connsiteX3" fmla="*/ 100775 w 100774"/>
              <a:gd name="connsiteY3" fmla="*/ 0 h 102774"/>
              <a:gd name="connsiteX4" fmla="*/ 100775 w 100774"/>
              <a:gd name="connsiteY4" fmla="*/ 102775 h 102774"/>
              <a:gd name="connsiteX5" fmla="*/ 90297 w 100774"/>
              <a:gd name="connsiteY5" fmla="*/ 102775 h 102774"/>
              <a:gd name="connsiteX6" fmla="*/ 90297 w 100774"/>
              <a:gd name="connsiteY6" fmla="*/ 13525 h 102774"/>
              <a:gd name="connsiteX7" fmla="*/ 90297 w 100774"/>
              <a:gd name="connsiteY7" fmla="*/ 13525 h 102774"/>
              <a:gd name="connsiteX8" fmla="*/ 53150 w 100774"/>
              <a:gd name="connsiteY8" fmla="*/ 102775 h 102774"/>
              <a:gd name="connsiteX9" fmla="*/ 47625 w 100774"/>
              <a:gd name="connsiteY9" fmla="*/ 102775 h 102774"/>
              <a:gd name="connsiteX10" fmla="*/ 10477 w 100774"/>
              <a:gd name="connsiteY10" fmla="*/ 13525 h 102774"/>
              <a:gd name="connsiteX11" fmla="*/ 10477 w 100774"/>
              <a:gd name="connsiteY11" fmla="*/ 13525 h 102774"/>
              <a:gd name="connsiteX12" fmla="*/ 10477 w 100774"/>
              <a:gd name="connsiteY12" fmla="*/ 102775 h 102774"/>
              <a:gd name="connsiteX13" fmla="*/ 0 w 100774"/>
              <a:gd name="connsiteY13" fmla="*/ 102775 h 102774"/>
              <a:gd name="connsiteX14" fmla="*/ 0 w 100774"/>
              <a:gd name="connsiteY14" fmla="*/ 0 h 102774"/>
              <a:gd name="connsiteX15" fmla="*/ 16002 w 100774"/>
              <a:gd name="connsiteY15" fmla="*/ 0 h 10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774" h="102774">
                <a:moveTo>
                  <a:pt x="50387" y="85058"/>
                </a:moveTo>
                <a:lnTo>
                  <a:pt x="50387" y="85058"/>
                </a:lnTo>
                <a:lnTo>
                  <a:pt x="84772" y="0"/>
                </a:lnTo>
                <a:lnTo>
                  <a:pt x="100775" y="0"/>
                </a:lnTo>
                <a:lnTo>
                  <a:pt x="100775" y="102775"/>
                </a:lnTo>
                <a:lnTo>
                  <a:pt x="90297" y="102775"/>
                </a:lnTo>
                <a:lnTo>
                  <a:pt x="90297" y="13525"/>
                </a:lnTo>
                <a:lnTo>
                  <a:pt x="90297" y="13525"/>
                </a:lnTo>
                <a:lnTo>
                  <a:pt x="53150" y="102775"/>
                </a:lnTo>
                <a:lnTo>
                  <a:pt x="47625" y="102775"/>
                </a:lnTo>
                <a:lnTo>
                  <a:pt x="10477" y="13525"/>
                </a:lnTo>
                <a:lnTo>
                  <a:pt x="10477" y="13525"/>
                </a:lnTo>
                <a:lnTo>
                  <a:pt x="10477" y="102775"/>
                </a:lnTo>
                <a:lnTo>
                  <a:pt x="0" y="102775"/>
                </a:lnTo>
                <a:lnTo>
                  <a:pt x="0" y="0"/>
                </a:lnTo>
                <a:lnTo>
                  <a:pt x="16002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2F260F6-76FD-BB66-D655-406BE508D919}"/>
              </a:ext>
            </a:extLst>
          </p:cNvPr>
          <p:cNvSpPr/>
          <p:nvPr/>
        </p:nvSpPr>
        <p:spPr>
          <a:xfrm>
            <a:off x="11285382" y="1372380"/>
            <a:ext cx="63825" cy="102682"/>
          </a:xfrm>
          <a:custGeom>
            <a:avLst/>
            <a:gdLst>
              <a:gd name="connsiteX0" fmla="*/ 0 w 63825"/>
              <a:gd name="connsiteY0" fmla="*/ 3 h 102682"/>
              <a:gd name="connsiteX1" fmla="*/ 29051 w 63825"/>
              <a:gd name="connsiteY1" fmla="*/ 3 h 102682"/>
              <a:gd name="connsiteX2" fmla="*/ 43339 w 63825"/>
              <a:gd name="connsiteY2" fmla="*/ 1717 h 102682"/>
              <a:gd name="connsiteX3" fmla="*/ 54292 w 63825"/>
              <a:gd name="connsiteY3" fmla="*/ 6765 h 102682"/>
              <a:gd name="connsiteX4" fmla="*/ 61341 w 63825"/>
              <a:gd name="connsiteY4" fmla="*/ 15338 h 102682"/>
              <a:gd name="connsiteX5" fmla="*/ 63817 w 63825"/>
              <a:gd name="connsiteY5" fmla="*/ 27435 h 102682"/>
              <a:gd name="connsiteX6" fmla="*/ 61246 w 63825"/>
              <a:gd name="connsiteY6" fmla="*/ 39531 h 102682"/>
              <a:gd name="connsiteX7" fmla="*/ 54102 w 63825"/>
              <a:gd name="connsiteY7" fmla="*/ 48104 h 102682"/>
              <a:gd name="connsiteX8" fmla="*/ 43053 w 63825"/>
              <a:gd name="connsiteY8" fmla="*/ 53247 h 102682"/>
              <a:gd name="connsiteX9" fmla="*/ 28765 w 63825"/>
              <a:gd name="connsiteY9" fmla="*/ 55057 h 102682"/>
              <a:gd name="connsiteX10" fmla="*/ 10477 w 63825"/>
              <a:gd name="connsiteY10" fmla="*/ 55057 h 102682"/>
              <a:gd name="connsiteX11" fmla="*/ 10477 w 63825"/>
              <a:gd name="connsiteY11" fmla="*/ 102682 h 102682"/>
              <a:gd name="connsiteX12" fmla="*/ 0 w 63825"/>
              <a:gd name="connsiteY12" fmla="*/ 102682 h 102682"/>
              <a:gd name="connsiteX13" fmla="*/ 10477 w 63825"/>
              <a:gd name="connsiteY13" fmla="*/ 46199 h 102682"/>
              <a:gd name="connsiteX14" fmla="*/ 28194 w 63825"/>
              <a:gd name="connsiteY14" fmla="*/ 46199 h 102682"/>
              <a:gd name="connsiteX15" fmla="*/ 47244 w 63825"/>
              <a:gd name="connsiteY15" fmla="*/ 41436 h 102682"/>
              <a:gd name="connsiteX16" fmla="*/ 53626 w 63825"/>
              <a:gd name="connsiteY16" fmla="*/ 27435 h 102682"/>
              <a:gd name="connsiteX17" fmla="*/ 46958 w 63825"/>
              <a:gd name="connsiteY17" fmla="*/ 13433 h 102682"/>
              <a:gd name="connsiteX18" fmla="*/ 28480 w 63825"/>
              <a:gd name="connsiteY18" fmla="*/ 9051 h 102682"/>
              <a:gd name="connsiteX19" fmla="*/ 10477 w 63825"/>
              <a:gd name="connsiteY19" fmla="*/ 9051 h 102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3825" h="102682">
                <a:moveTo>
                  <a:pt x="0" y="3"/>
                </a:moveTo>
                <a:lnTo>
                  <a:pt x="29051" y="3"/>
                </a:lnTo>
                <a:cubicBezTo>
                  <a:pt x="33871" y="-45"/>
                  <a:pt x="38671" y="527"/>
                  <a:pt x="43339" y="1717"/>
                </a:cubicBezTo>
                <a:cubicBezTo>
                  <a:pt x="47292" y="2651"/>
                  <a:pt x="51016" y="4365"/>
                  <a:pt x="54292" y="6765"/>
                </a:cubicBezTo>
                <a:cubicBezTo>
                  <a:pt x="57283" y="9023"/>
                  <a:pt x="59703" y="11966"/>
                  <a:pt x="61341" y="15338"/>
                </a:cubicBezTo>
                <a:cubicBezTo>
                  <a:pt x="63055" y="19138"/>
                  <a:pt x="63903" y="23272"/>
                  <a:pt x="63817" y="27435"/>
                </a:cubicBezTo>
                <a:cubicBezTo>
                  <a:pt x="63922" y="31616"/>
                  <a:pt x="63036" y="35760"/>
                  <a:pt x="61246" y="39531"/>
                </a:cubicBezTo>
                <a:cubicBezTo>
                  <a:pt x="59626" y="42941"/>
                  <a:pt x="57169" y="45894"/>
                  <a:pt x="54102" y="48104"/>
                </a:cubicBezTo>
                <a:cubicBezTo>
                  <a:pt x="50797" y="50523"/>
                  <a:pt x="47034" y="52276"/>
                  <a:pt x="43053" y="53247"/>
                </a:cubicBezTo>
                <a:cubicBezTo>
                  <a:pt x="38395" y="54514"/>
                  <a:pt x="33585" y="55124"/>
                  <a:pt x="28765" y="55057"/>
                </a:cubicBezTo>
                <a:lnTo>
                  <a:pt x="10477" y="55057"/>
                </a:lnTo>
                <a:lnTo>
                  <a:pt x="10477" y="102682"/>
                </a:lnTo>
                <a:lnTo>
                  <a:pt x="0" y="102682"/>
                </a:lnTo>
                <a:close/>
                <a:moveTo>
                  <a:pt x="10477" y="46199"/>
                </a:moveTo>
                <a:lnTo>
                  <a:pt x="28194" y="46199"/>
                </a:lnTo>
                <a:cubicBezTo>
                  <a:pt x="34890" y="46675"/>
                  <a:pt x="41567" y="45008"/>
                  <a:pt x="47244" y="41436"/>
                </a:cubicBezTo>
                <a:cubicBezTo>
                  <a:pt x="51530" y="38093"/>
                  <a:pt x="53911" y="32864"/>
                  <a:pt x="53626" y="27435"/>
                </a:cubicBezTo>
                <a:cubicBezTo>
                  <a:pt x="54064" y="21910"/>
                  <a:pt x="51521" y="16576"/>
                  <a:pt x="46958" y="13433"/>
                </a:cubicBezTo>
                <a:cubicBezTo>
                  <a:pt x="41358" y="10195"/>
                  <a:pt x="34938" y="8670"/>
                  <a:pt x="28480" y="9051"/>
                </a:cubicBezTo>
                <a:lnTo>
                  <a:pt x="10477" y="9051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EFA2257-A220-3042-22C7-9DF2BC25800C}"/>
              </a:ext>
            </a:extLst>
          </p:cNvPr>
          <p:cNvSpPr/>
          <p:nvPr/>
        </p:nvSpPr>
        <p:spPr>
          <a:xfrm>
            <a:off x="11361772" y="1372383"/>
            <a:ext cx="76962" cy="105470"/>
          </a:xfrm>
          <a:custGeom>
            <a:avLst/>
            <a:gdLst>
              <a:gd name="connsiteX0" fmla="*/ 38481 w 76962"/>
              <a:gd name="connsiteY0" fmla="*/ 105442 h 105470"/>
              <a:gd name="connsiteX1" fmla="*/ 19431 w 76962"/>
              <a:gd name="connsiteY1" fmla="*/ 101441 h 105470"/>
              <a:gd name="connsiteX2" fmla="*/ 7715 w 76962"/>
              <a:gd name="connsiteY2" fmla="*/ 91345 h 105470"/>
              <a:gd name="connsiteX3" fmla="*/ 1715 w 76962"/>
              <a:gd name="connsiteY3" fmla="*/ 78010 h 105470"/>
              <a:gd name="connsiteX4" fmla="*/ 0 w 76962"/>
              <a:gd name="connsiteY4" fmla="*/ 64484 h 105470"/>
              <a:gd name="connsiteX5" fmla="*/ 0 w 76962"/>
              <a:gd name="connsiteY5" fmla="*/ 0 h 105470"/>
              <a:gd name="connsiteX6" fmla="*/ 10478 w 76962"/>
              <a:gd name="connsiteY6" fmla="*/ 0 h 105470"/>
              <a:gd name="connsiteX7" fmla="*/ 10478 w 76962"/>
              <a:gd name="connsiteY7" fmla="*/ 63341 h 105470"/>
              <a:gd name="connsiteX8" fmla="*/ 11906 w 76962"/>
              <a:gd name="connsiteY8" fmla="*/ 75438 h 105470"/>
              <a:gd name="connsiteX9" fmla="*/ 16669 w 76962"/>
              <a:gd name="connsiteY9" fmla="*/ 85915 h 105470"/>
              <a:gd name="connsiteX10" fmla="*/ 25241 w 76962"/>
              <a:gd name="connsiteY10" fmla="*/ 93250 h 105470"/>
              <a:gd name="connsiteX11" fmla="*/ 51721 w 76962"/>
              <a:gd name="connsiteY11" fmla="*/ 93250 h 105470"/>
              <a:gd name="connsiteX12" fmla="*/ 60389 w 76962"/>
              <a:gd name="connsiteY12" fmla="*/ 85915 h 105470"/>
              <a:gd name="connsiteX13" fmla="*/ 65056 w 76962"/>
              <a:gd name="connsiteY13" fmla="*/ 75438 h 105470"/>
              <a:gd name="connsiteX14" fmla="*/ 66485 w 76962"/>
              <a:gd name="connsiteY14" fmla="*/ 63341 h 105470"/>
              <a:gd name="connsiteX15" fmla="*/ 66485 w 76962"/>
              <a:gd name="connsiteY15" fmla="*/ 0 h 105470"/>
              <a:gd name="connsiteX16" fmla="*/ 76962 w 76962"/>
              <a:gd name="connsiteY16" fmla="*/ 0 h 105470"/>
              <a:gd name="connsiteX17" fmla="*/ 76962 w 76962"/>
              <a:gd name="connsiteY17" fmla="*/ 64484 h 105470"/>
              <a:gd name="connsiteX18" fmla="*/ 75343 w 76962"/>
              <a:gd name="connsiteY18" fmla="*/ 78010 h 105470"/>
              <a:gd name="connsiteX19" fmla="*/ 69247 w 76962"/>
              <a:gd name="connsiteY19" fmla="*/ 91345 h 105470"/>
              <a:gd name="connsiteX20" fmla="*/ 57436 w 76962"/>
              <a:gd name="connsiteY20" fmla="*/ 101441 h 105470"/>
              <a:gd name="connsiteX21" fmla="*/ 38481 w 76962"/>
              <a:gd name="connsiteY21" fmla="*/ 105442 h 10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6962" h="105470">
                <a:moveTo>
                  <a:pt x="38481" y="105442"/>
                </a:moveTo>
                <a:cubicBezTo>
                  <a:pt x="31899" y="105689"/>
                  <a:pt x="25356" y="104318"/>
                  <a:pt x="19431" y="101441"/>
                </a:cubicBezTo>
                <a:cubicBezTo>
                  <a:pt x="14802" y="99022"/>
                  <a:pt x="10792" y="95574"/>
                  <a:pt x="7715" y="91345"/>
                </a:cubicBezTo>
                <a:cubicBezTo>
                  <a:pt x="4801" y="87373"/>
                  <a:pt x="2762" y="82829"/>
                  <a:pt x="1715" y="78010"/>
                </a:cubicBezTo>
                <a:cubicBezTo>
                  <a:pt x="610" y="73581"/>
                  <a:pt x="38" y="69047"/>
                  <a:pt x="0" y="64484"/>
                </a:cubicBezTo>
                <a:lnTo>
                  <a:pt x="0" y="0"/>
                </a:lnTo>
                <a:lnTo>
                  <a:pt x="10478" y="0"/>
                </a:lnTo>
                <a:lnTo>
                  <a:pt x="10478" y="63341"/>
                </a:lnTo>
                <a:cubicBezTo>
                  <a:pt x="10468" y="67418"/>
                  <a:pt x="10954" y="71476"/>
                  <a:pt x="11906" y="75438"/>
                </a:cubicBezTo>
                <a:cubicBezTo>
                  <a:pt x="12802" y="79200"/>
                  <a:pt x="14421" y="82763"/>
                  <a:pt x="16669" y="85915"/>
                </a:cubicBezTo>
                <a:cubicBezTo>
                  <a:pt x="18898" y="89011"/>
                  <a:pt x="21841" y="91526"/>
                  <a:pt x="25241" y="93250"/>
                </a:cubicBezTo>
                <a:cubicBezTo>
                  <a:pt x="33652" y="97060"/>
                  <a:pt x="43301" y="97060"/>
                  <a:pt x="51721" y="93250"/>
                </a:cubicBezTo>
                <a:cubicBezTo>
                  <a:pt x="55150" y="91526"/>
                  <a:pt x="58122" y="89011"/>
                  <a:pt x="60389" y="85915"/>
                </a:cubicBezTo>
                <a:cubicBezTo>
                  <a:pt x="62570" y="82734"/>
                  <a:pt x="64151" y="79181"/>
                  <a:pt x="65056" y="75438"/>
                </a:cubicBezTo>
                <a:cubicBezTo>
                  <a:pt x="66008" y="71476"/>
                  <a:pt x="66494" y="67418"/>
                  <a:pt x="66485" y="63341"/>
                </a:cubicBezTo>
                <a:lnTo>
                  <a:pt x="66485" y="0"/>
                </a:lnTo>
                <a:lnTo>
                  <a:pt x="76962" y="0"/>
                </a:lnTo>
                <a:lnTo>
                  <a:pt x="76962" y="64484"/>
                </a:lnTo>
                <a:cubicBezTo>
                  <a:pt x="76914" y="69037"/>
                  <a:pt x="76372" y="73571"/>
                  <a:pt x="75343" y="78010"/>
                </a:cubicBezTo>
                <a:cubicBezTo>
                  <a:pt x="74228" y="82820"/>
                  <a:pt x="72152" y="87354"/>
                  <a:pt x="69247" y="91345"/>
                </a:cubicBezTo>
                <a:cubicBezTo>
                  <a:pt x="66161" y="95593"/>
                  <a:pt x="62113" y="99050"/>
                  <a:pt x="57436" y="101441"/>
                </a:cubicBezTo>
                <a:cubicBezTo>
                  <a:pt x="51540" y="104308"/>
                  <a:pt x="45034" y="105689"/>
                  <a:pt x="38481" y="10544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CBE9A34-407B-785F-CD57-013663D53878}"/>
              </a:ext>
            </a:extLst>
          </p:cNvPr>
          <p:cNvSpPr/>
          <p:nvPr/>
        </p:nvSpPr>
        <p:spPr>
          <a:xfrm>
            <a:off x="11446259" y="1372192"/>
            <a:ext cx="79343" cy="102965"/>
          </a:xfrm>
          <a:custGeom>
            <a:avLst/>
            <a:gdLst>
              <a:gd name="connsiteX0" fmla="*/ 44863 w 79343"/>
              <a:gd name="connsiteY0" fmla="*/ 102965 h 102965"/>
              <a:gd name="connsiteX1" fmla="*/ 34480 w 79343"/>
              <a:gd name="connsiteY1" fmla="*/ 102965 h 102965"/>
              <a:gd name="connsiteX2" fmla="*/ 34480 w 79343"/>
              <a:gd name="connsiteY2" fmla="*/ 9525 h 102965"/>
              <a:gd name="connsiteX3" fmla="*/ 0 w 79343"/>
              <a:gd name="connsiteY3" fmla="*/ 9525 h 102965"/>
              <a:gd name="connsiteX4" fmla="*/ 0 w 79343"/>
              <a:gd name="connsiteY4" fmla="*/ 0 h 102965"/>
              <a:gd name="connsiteX5" fmla="*/ 79343 w 79343"/>
              <a:gd name="connsiteY5" fmla="*/ 0 h 102965"/>
              <a:gd name="connsiteX6" fmla="*/ 79343 w 79343"/>
              <a:gd name="connsiteY6" fmla="*/ 9525 h 102965"/>
              <a:gd name="connsiteX7" fmla="*/ 44863 w 79343"/>
              <a:gd name="connsiteY7" fmla="*/ 9525 h 10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343" h="102965">
                <a:moveTo>
                  <a:pt x="44863" y="102965"/>
                </a:moveTo>
                <a:lnTo>
                  <a:pt x="34480" y="102965"/>
                </a:lnTo>
                <a:lnTo>
                  <a:pt x="34480" y="9525"/>
                </a:lnTo>
                <a:lnTo>
                  <a:pt x="0" y="9525"/>
                </a:lnTo>
                <a:lnTo>
                  <a:pt x="0" y="0"/>
                </a:lnTo>
                <a:lnTo>
                  <a:pt x="79343" y="0"/>
                </a:lnTo>
                <a:lnTo>
                  <a:pt x="79343" y="9525"/>
                </a:lnTo>
                <a:lnTo>
                  <a:pt x="44863" y="95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4DDBD04-7E66-3F6A-97D4-41A9C16F6FCC}"/>
              </a:ext>
            </a:extLst>
          </p:cNvPr>
          <p:cNvSpPr/>
          <p:nvPr/>
        </p:nvSpPr>
        <p:spPr>
          <a:xfrm>
            <a:off x="11512838" y="1372383"/>
            <a:ext cx="98679" cy="102774"/>
          </a:xfrm>
          <a:custGeom>
            <a:avLst/>
            <a:gdLst>
              <a:gd name="connsiteX0" fmla="*/ 11430 w 98679"/>
              <a:gd name="connsiteY0" fmla="*/ 102775 h 102774"/>
              <a:gd name="connsiteX1" fmla="*/ 0 w 98679"/>
              <a:gd name="connsiteY1" fmla="*/ 102775 h 102774"/>
              <a:gd name="connsiteX2" fmla="*/ 44387 w 98679"/>
              <a:gd name="connsiteY2" fmla="*/ 0 h 102774"/>
              <a:gd name="connsiteX3" fmla="*/ 54578 w 98679"/>
              <a:gd name="connsiteY3" fmla="*/ 0 h 102774"/>
              <a:gd name="connsiteX4" fmla="*/ 98679 w 98679"/>
              <a:gd name="connsiteY4" fmla="*/ 102775 h 102774"/>
              <a:gd name="connsiteX5" fmla="*/ 87058 w 98679"/>
              <a:gd name="connsiteY5" fmla="*/ 102775 h 102774"/>
              <a:gd name="connsiteX6" fmla="*/ 75724 w 98679"/>
              <a:gd name="connsiteY6" fmla="*/ 75819 h 102774"/>
              <a:gd name="connsiteX7" fmla="*/ 22574 w 98679"/>
              <a:gd name="connsiteY7" fmla="*/ 75819 h 102774"/>
              <a:gd name="connsiteX8" fmla="*/ 26575 w 98679"/>
              <a:gd name="connsiteY8" fmla="*/ 66199 h 102774"/>
              <a:gd name="connsiteX9" fmla="*/ 71628 w 98679"/>
              <a:gd name="connsiteY9" fmla="*/ 66199 h 102774"/>
              <a:gd name="connsiteX10" fmla="*/ 48958 w 98679"/>
              <a:gd name="connsiteY10" fmla="*/ 11620 h 10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679" h="102774">
                <a:moveTo>
                  <a:pt x="11430" y="102775"/>
                </a:moveTo>
                <a:lnTo>
                  <a:pt x="0" y="102775"/>
                </a:lnTo>
                <a:lnTo>
                  <a:pt x="44387" y="0"/>
                </a:lnTo>
                <a:lnTo>
                  <a:pt x="54578" y="0"/>
                </a:lnTo>
                <a:lnTo>
                  <a:pt x="98679" y="102775"/>
                </a:lnTo>
                <a:lnTo>
                  <a:pt x="87058" y="102775"/>
                </a:lnTo>
                <a:lnTo>
                  <a:pt x="75724" y="75819"/>
                </a:lnTo>
                <a:lnTo>
                  <a:pt x="22574" y="75819"/>
                </a:lnTo>
                <a:close/>
                <a:moveTo>
                  <a:pt x="26575" y="66199"/>
                </a:moveTo>
                <a:lnTo>
                  <a:pt x="71628" y="66199"/>
                </a:lnTo>
                <a:lnTo>
                  <a:pt x="48958" y="1162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0ED7E5F-FADB-8AF1-6918-3FBE0587666C}"/>
              </a:ext>
            </a:extLst>
          </p:cNvPr>
          <p:cNvSpPr/>
          <p:nvPr/>
        </p:nvSpPr>
        <p:spPr>
          <a:xfrm>
            <a:off x="11611226" y="1369523"/>
            <a:ext cx="92112" cy="108307"/>
          </a:xfrm>
          <a:custGeom>
            <a:avLst/>
            <a:gdLst>
              <a:gd name="connsiteX0" fmla="*/ 92112 w 92112"/>
              <a:gd name="connsiteY0" fmla="*/ 88966 h 108307"/>
              <a:gd name="connsiteX1" fmla="*/ 85730 w 92112"/>
              <a:gd name="connsiteY1" fmla="*/ 96395 h 108307"/>
              <a:gd name="connsiteX2" fmla="*/ 77158 w 92112"/>
              <a:gd name="connsiteY2" fmla="*/ 102491 h 108307"/>
              <a:gd name="connsiteX3" fmla="*/ 66490 w 92112"/>
              <a:gd name="connsiteY3" fmla="*/ 106778 h 108307"/>
              <a:gd name="connsiteX4" fmla="*/ 32105 w 92112"/>
              <a:gd name="connsiteY4" fmla="*/ 104206 h 108307"/>
              <a:gd name="connsiteX5" fmla="*/ 4006 w 92112"/>
              <a:gd name="connsiteY5" fmla="*/ 75631 h 108307"/>
              <a:gd name="connsiteX6" fmla="*/ 5 w 92112"/>
              <a:gd name="connsiteY6" fmla="*/ 54009 h 108307"/>
              <a:gd name="connsiteX7" fmla="*/ 4101 w 92112"/>
              <a:gd name="connsiteY7" fmla="*/ 32387 h 108307"/>
              <a:gd name="connsiteX8" fmla="*/ 15341 w 92112"/>
              <a:gd name="connsiteY8" fmla="*/ 15242 h 108307"/>
              <a:gd name="connsiteX9" fmla="*/ 32295 w 92112"/>
              <a:gd name="connsiteY9" fmla="*/ 4003 h 108307"/>
              <a:gd name="connsiteX10" fmla="*/ 53631 w 92112"/>
              <a:gd name="connsiteY10" fmla="*/ 2 h 108307"/>
              <a:gd name="connsiteX11" fmla="*/ 64680 w 92112"/>
              <a:gd name="connsiteY11" fmla="*/ 1145 h 108307"/>
              <a:gd name="connsiteX12" fmla="*/ 74967 w 92112"/>
              <a:gd name="connsiteY12" fmla="*/ 4479 h 108307"/>
              <a:gd name="connsiteX13" fmla="*/ 83635 w 92112"/>
              <a:gd name="connsiteY13" fmla="*/ 9623 h 108307"/>
              <a:gd name="connsiteX14" fmla="*/ 90207 w 92112"/>
              <a:gd name="connsiteY14" fmla="*/ 16385 h 108307"/>
              <a:gd name="connsiteX15" fmla="*/ 81444 w 92112"/>
              <a:gd name="connsiteY15" fmla="*/ 22767 h 108307"/>
              <a:gd name="connsiteX16" fmla="*/ 77158 w 92112"/>
              <a:gd name="connsiteY16" fmla="*/ 17814 h 108307"/>
              <a:gd name="connsiteX17" fmla="*/ 70872 w 92112"/>
              <a:gd name="connsiteY17" fmla="*/ 13433 h 108307"/>
              <a:gd name="connsiteX18" fmla="*/ 62966 w 92112"/>
              <a:gd name="connsiteY18" fmla="*/ 10385 h 108307"/>
              <a:gd name="connsiteX19" fmla="*/ 53441 w 92112"/>
              <a:gd name="connsiteY19" fmla="*/ 9242 h 108307"/>
              <a:gd name="connsiteX20" fmla="*/ 35534 w 92112"/>
              <a:gd name="connsiteY20" fmla="*/ 12861 h 108307"/>
              <a:gd name="connsiteX21" fmla="*/ 13722 w 92112"/>
              <a:gd name="connsiteY21" fmla="*/ 36864 h 108307"/>
              <a:gd name="connsiteX22" fmla="*/ 13722 w 92112"/>
              <a:gd name="connsiteY22" fmla="*/ 71059 h 108307"/>
              <a:gd name="connsiteX23" fmla="*/ 22199 w 92112"/>
              <a:gd name="connsiteY23" fmla="*/ 85346 h 108307"/>
              <a:gd name="connsiteX24" fmla="*/ 35629 w 92112"/>
              <a:gd name="connsiteY24" fmla="*/ 94871 h 108307"/>
              <a:gd name="connsiteX25" fmla="*/ 53441 w 92112"/>
              <a:gd name="connsiteY25" fmla="*/ 98491 h 108307"/>
              <a:gd name="connsiteX26" fmla="*/ 70300 w 92112"/>
              <a:gd name="connsiteY26" fmla="*/ 94871 h 108307"/>
              <a:gd name="connsiteX27" fmla="*/ 83635 w 92112"/>
              <a:gd name="connsiteY27" fmla="*/ 83251 h 10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2112" h="108307">
                <a:moveTo>
                  <a:pt x="92112" y="88966"/>
                </a:moveTo>
                <a:cubicBezTo>
                  <a:pt x="90226" y="91642"/>
                  <a:pt x="88093" y="94128"/>
                  <a:pt x="85730" y="96395"/>
                </a:cubicBezTo>
                <a:cubicBezTo>
                  <a:pt x="83149" y="98786"/>
                  <a:pt x="80263" y="100834"/>
                  <a:pt x="77158" y="102491"/>
                </a:cubicBezTo>
                <a:cubicBezTo>
                  <a:pt x="73796" y="104358"/>
                  <a:pt x="70214" y="105797"/>
                  <a:pt x="66490" y="106778"/>
                </a:cubicBezTo>
                <a:cubicBezTo>
                  <a:pt x="55041" y="109483"/>
                  <a:pt x="43030" y="108587"/>
                  <a:pt x="32105" y="104206"/>
                </a:cubicBezTo>
                <a:cubicBezTo>
                  <a:pt x="19189" y="98977"/>
                  <a:pt x="9016" y="88632"/>
                  <a:pt x="4006" y="75631"/>
                </a:cubicBezTo>
                <a:cubicBezTo>
                  <a:pt x="1282" y="68754"/>
                  <a:pt x="-71" y="61410"/>
                  <a:pt x="5" y="54009"/>
                </a:cubicBezTo>
                <a:cubicBezTo>
                  <a:pt x="-99" y="46599"/>
                  <a:pt x="1291" y="39245"/>
                  <a:pt x="4101" y="32387"/>
                </a:cubicBezTo>
                <a:cubicBezTo>
                  <a:pt x="6664" y="25977"/>
                  <a:pt x="10483" y="20148"/>
                  <a:pt x="15341" y="15242"/>
                </a:cubicBezTo>
                <a:cubicBezTo>
                  <a:pt x="20218" y="10442"/>
                  <a:pt x="25971" y="6622"/>
                  <a:pt x="32295" y="4003"/>
                </a:cubicBezTo>
                <a:cubicBezTo>
                  <a:pt x="39077" y="1288"/>
                  <a:pt x="46326" y="-64"/>
                  <a:pt x="53631" y="2"/>
                </a:cubicBezTo>
                <a:cubicBezTo>
                  <a:pt x="57346" y="2"/>
                  <a:pt x="61042" y="383"/>
                  <a:pt x="64680" y="1145"/>
                </a:cubicBezTo>
                <a:cubicBezTo>
                  <a:pt x="68214" y="1898"/>
                  <a:pt x="71662" y="3012"/>
                  <a:pt x="74967" y="4479"/>
                </a:cubicBezTo>
                <a:cubicBezTo>
                  <a:pt x="78044" y="5851"/>
                  <a:pt x="80958" y="7575"/>
                  <a:pt x="83635" y="9623"/>
                </a:cubicBezTo>
                <a:cubicBezTo>
                  <a:pt x="86197" y="11480"/>
                  <a:pt x="88417" y="13775"/>
                  <a:pt x="90207" y="16385"/>
                </a:cubicBezTo>
                <a:lnTo>
                  <a:pt x="81444" y="22767"/>
                </a:lnTo>
                <a:cubicBezTo>
                  <a:pt x="80244" y="20938"/>
                  <a:pt x="78796" y="19271"/>
                  <a:pt x="77158" y="17814"/>
                </a:cubicBezTo>
                <a:cubicBezTo>
                  <a:pt x="75263" y="16081"/>
                  <a:pt x="73148" y="14614"/>
                  <a:pt x="70872" y="13433"/>
                </a:cubicBezTo>
                <a:cubicBezTo>
                  <a:pt x="68338" y="12175"/>
                  <a:pt x="65690" y="11156"/>
                  <a:pt x="62966" y="10385"/>
                </a:cubicBezTo>
                <a:cubicBezTo>
                  <a:pt x="59861" y="9575"/>
                  <a:pt x="56651" y="9194"/>
                  <a:pt x="53441" y="9242"/>
                </a:cubicBezTo>
                <a:cubicBezTo>
                  <a:pt x="47278" y="9146"/>
                  <a:pt x="41172" y="10385"/>
                  <a:pt x="35534" y="12861"/>
                </a:cubicBezTo>
                <a:cubicBezTo>
                  <a:pt x="25275" y="17528"/>
                  <a:pt x="17389" y="26206"/>
                  <a:pt x="13722" y="36864"/>
                </a:cubicBezTo>
                <a:cubicBezTo>
                  <a:pt x="9778" y="47923"/>
                  <a:pt x="9778" y="60000"/>
                  <a:pt x="13722" y="71059"/>
                </a:cubicBezTo>
                <a:cubicBezTo>
                  <a:pt x="15627" y="76307"/>
                  <a:pt x="18503" y="81155"/>
                  <a:pt x="22199" y="85346"/>
                </a:cubicBezTo>
                <a:cubicBezTo>
                  <a:pt x="25980" y="89404"/>
                  <a:pt x="30552" y="92652"/>
                  <a:pt x="35629" y="94871"/>
                </a:cubicBezTo>
                <a:cubicBezTo>
                  <a:pt x="41230" y="97376"/>
                  <a:pt x="47307" y="98615"/>
                  <a:pt x="53441" y="98491"/>
                </a:cubicBezTo>
                <a:cubicBezTo>
                  <a:pt x="59261" y="98538"/>
                  <a:pt x="65014" y="97310"/>
                  <a:pt x="70300" y="94871"/>
                </a:cubicBezTo>
                <a:cubicBezTo>
                  <a:pt x="75777" y="92366"/>
                  <a:pt x="80406" y="88328"/>
                  <a:pt x="83635" y="83251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4C3D44-6BE7-7057-A582-B8681EC2D14D}"/>
              </a:ext>
            </a:extLst>
          </p:cNvPr>
          <p:cNvSpPr/>
          <p:nvPr/>
        </p:nvSpPr>
        <p:spPr>
          <a:xfrm>
            <a:off x="11714007" y="1372383"/>
            <a:ext cx="10477" cy="102774"/>
          </a:xfrm>
          <a:custGeom>
            <a:avLst/>
            <a:gdLst>
              <a:gd name="connsiteX0" fmla="*/ 10478 w 10477"/>
              <a:gd name="connsiteY0" fmla="*/ 102775 h 102774"/>
              <a:gd name="connsiteX1" fmla="*/ 0 w 10477"/>
              <a:gd name="connsiteY1" fmla="*/ 102775 h 102774"/>
              <a:gd name="connsiteX2" fmla="*/ 0 w 10477"/>
              <a:gd name="connsiteY2" fmla="*/ 0 h 102774"/>
              <a:gd name="connsiteX3" fmla="*/ 10478 w 10477"/>
              <a:gd name="connsiteY3" fmla="*/ 0 h 10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" h="102774">
                <a:moveTo>
                  <a:pt x="10478" y="102775"/>
                </a:moveTo>
                <a:lnTo>
                  <a:pt x="0" y="102775"/>
                </a:lnTo>
                <a:lnTo>
                  <a:pt x="0" y="0"/>
                </a:lnTo>
                <a:lnTo>
                  <a:pt x="10478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F4DC27-E201-3515-50F8-C249132DD466}"/>
              </a:ext>
            </a:extLst>
          </p:cNvPr>
          <p:cNvSpPr/>
          <p:nvPr/>
        </p:nvSpPr>
        <p:spPr>
          <a:xfrm>
            <a:off x="11738771" y="1343331"/>
            <a:ext cx="107443" cy="134496"/>
          </a:xfrm>
          <a:custGeom>
            <a:avLst/>
            <a:gdLst>
              <a:gd name="connsiteX0" fmla="*/ 107442 w 107443"/>
              <a:gd name="connsiteY0" fmla="*/ 80486 h 134496"/>
              <a:gd name="connsiteX1" fmla="*/ 103346 w 107443"/>
              <a:gd name="connsiteY1" fmla="*/ 102108 h 134496"/>
              <a:gd name="connsiteX2" fmla="*/ 92107 w 107443"/>
              <a:gd name="connsiteY2" fmla="*/ 119158 h 134496"/>
              <a:gd name="connsiteX3" fmla="*/ 75152 w 107443"/>
              <a:gd name="connsiteY3" fmla="*/ 130397 h 134496"/>
              <a:gd name="connsiteX4" fmla="*/ 53816 w 107443"/>
              <a:gd name="connsiteY4" fmla="*/ 134493 h 134496"/>
              <a:gd name="connsiteX5" fmla="*/ 32575 w 107443"/>
              <a:gd name="connsiteY5" fmla="*/ 130397 h 134496"/>
              <a:gd name="connsiteX6" fmla="*/ 4000 w 107443"/>
              <a:gd name="connsiteY6" fmla="*/ 101822 h 134496"/>
              <a:gd name="connsiteX7" fmla="*/ 4000 w 107443"/>
              <a:gd name="connsiteY7" fmla="*/ 58579 h 134496"/>
              <a:gd name="connsiteX8" fmla="*/ 15240 w 107443"/>
              <a:gd name="connsiteY8" fmla="*/ 41434 h 134496"/>
              <a:gd name="connsiteX9" fmla="*/ 32290 w 107443"/>
              <a:gd name="connsiteY9" fmla="*/ 30194 h 134496"/>
              <a:gd name="connsiteX10" fmla="*/ 53531 w 107443"/>
              <a:gd name="connsiteY10" fmla="*/ 26194 h 134496"/>
              <a:gd name="connsiteX11" fmla="*/ 74867 w 107443"/>
              <a:gd name="connsiteY11" fmla="*/ 30194 h 134496"/>
              <a:gd name="connsiteX12" fmla="*/ 91821 w 107443"/>
              <a:gd name="connsiteY12" fmla="*/ 41434 h 134496"/>
              <a:gd name="connsiteX13" fmla="*/ 103060 w 107443"/>
              <a:gd name="connsiteY13" fmla="*/ 58579 h 134496"/>
              <a:gd name="connsiteX14" fmla="*/ 107442 w 107443"/>
              <a:gd name="connsiteY14" fmla="*/ 80486 h 134496"/>
              <a:gd name="connsiteX15" fmla="*/ 96393 w 107443"/>
              <a:gd name="connsiteY15" fmla="*/ 80486 h 134496"/>
              <a:gd name="connsiteX16" fmla="*/ 93440 w 107443"/>
              <a:gd name="connsiteY16" fmla="*/ 63437 h 134496"/>
              <a:gd name="connsiteX17" fmla="*/ 85058 w 107443"/>
              <a:gd name="connsiteY17" fmla="*/ 49149 h 134496"/>
              <a:gd name="connsiteX18" fmla="*/ 71628 w 107443"/>
              <a:gd name="connsiteY18" fmla="*/ 39624 h 134496"/>
              <a:gd name="connsiteX19" fmla="*/ 36005 w 107443"/>
              <a:gd name="connsiteY19" fmla="*/ 39624 h 134496"/>
              <a:gd name="connsiteX20" fmla="*/ 22574 w 107443"/>
              <a:gd name="connsiteY20" fmla="*/ 49149 h 134496"/>
              <a:gd name="connsiteX21" fmla="*/ 14192 w 107443"/>
              <a:gd name="connsiteY21" fmla="*/ 63437 h 134496"/>
              <a:gd name="connsiteX22" fmla="*/ 14192 w 107443"/>
              <a:gd name="connsiteY22" fmla="*/ 97631 h 134496"/>
              <a:gd name="connsiteX23" fmla="*/ 22574 w 107443"/>
              <a:gd name="connsiteY23" fmla="*/ 111823 h 134496"/>
              <a:gd name="connsiteX24" fmla="*/ 36005 w 107443"/>
              <a:gd name="connsiteY24" fmla="*/ 121348 h 134496"/>
              <a:gd name="connsiteX25" fmla="*/ 71628 w 107443"/>
              <a:gd name="connsiteY25" fmla="*/ 121348 h 134496"/>
              <a:gd name="connsiteX26" fmla="*/ 85058 w 107443"/>
              <a:gd name="connsiteY26" fmla="*/ 111823 h 134496"/>
              <a:gd name="connsiteX27" fmla="*/ 93440 w 107443"/>
              <a:gd name="connsiteY27" fmla="*/ 97631 h 134496"/>
              <a:gd name="connsiteX28" fmla="*/ 96393 w 107443"/>
              <a:gd name="connsiteY28" fmla="*/ 80486 h 134496"/>
              <a:gd name="connsiteX29" fmla="*/ 54007 w 107443"/>
              <a:gd name="connsiteY29" fmla="*/ 20955 h 134496"/>
              <a:gd name="connsiteX30" fmla="*/ 45720 w 107443"/>
              <a:gd name="connsiteY30" fmla="*/ 20955 h 134496"/>
              <a:gd name="connsiteX31" fmla="*/ 60198 w 107443"/>
              <a:gd name="connsiteY31" fmla="*/ 0 h 134496"/>
              <a:gd name="connsiteX32" fmla="*/ 73438 w 107443"/>
              <a:gd name="connsiteY32" fmla="*/ 0 h 134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7443" h="134496">
                <a:moveTo>
                  <a:pt x="107442" y="80486"/>
                </a:moveTo>
                <a:cubicBezTo>
                  <a:pt x="107490" y="87887"/>
                  <a:pt x="106099" y="95231"/>
                  <a:pt x="103346" y="102108"/>
                </a:cubicBezTo>
                <a:cubicBezTo>
                  <a:pt x="100784" y="108490"/>
                  <a:pt x="96965" y="114290"/>
                  <a:pt x="92107" y="119158"/>
                </a:cubicBezTo>
                <a:cubicBezTo>
                  <a:pt x="87258" y="123987"/>
                  <a:pt x="81496" y="127807"/>
                  <a:pt x="75152" y="130397"/>
                </a:cubicBezTo>
                <a:cubicBezTo>
                  <a:pt x="68390" y="133179"/>
                  <a:pt x="61132" y="134569"/>
                  <a:pt x="53816" y="134493"/>
                </a:cubicBezTo>
                <a:cubicBezTo>
                  <a:pt x="46530" y="134579"/>
                  <a:pt x="39310" y="133188"/>
                  <a:pt x="32575" y="130397"/>
                </a:cubicBezTo>
                <a:cubicBezTo>
                  <a:pt x="19507" y="125235"/>
                  <a:pt x="9163" y="114891"/>
                  <a:pt x="4000" y="101822"/>
                </a:cubicBezTo>
                <a:cubicBezTo>
                  <a:pt x="-1333" y="87906"/>
                  <a:pt x="-1333" y="72495"/>
                  <a:pt x="4000" y="58579"/>
                </a:cubicBezTo>
                <a:cubicBezTo>
                  <a:pt x="6601" y="52188"/>
                  <a:pt x="10411" y="46368"/>
                  <a:pt x="15240" y="41434"/>
                </a:cubicBezTo>
                <a:cubicBezTo>
                  <a:pt x="20155" y="36633"/>
                  <a:pt x="25937" y="32814"/>
                  <a:pt x="32290" y="30194"/>
                </a:cubicBezTo>
                <a:cubicBezTo>
                  <a:pt x="39043" y="27480"/>
                  <a:pt x="46253" y="26127"/>
                  <a:pt x="53531" y="26194"/>
                </a:cubicBezTo>
                <a:cubicBezTo>
                  <a:pt x="60836" y="26127"/>
                  <a:pt x="68085" y="27489"/>
                  <a:pt x="74867" y="30194"/>
                </a:cubicBezTo>
                <a:cubicBezTo>
                  <a:pt x="81191" y="32814"/>
                  <a:pt x="86944" y="36633"/>
                  <a:pt x="91821" y="41434"/>
                </a:cubicBezTo>
                <a:cubicBezTo>
                  <a:pt x="96679" y="46339"/>
                  <a:pt x="100498" y="52168"/>
                  <a:pt x="103060" y="58579"/>
                </a:cubicBezTo>
                <a:cubicBezTo>
                  <a:pt x="105947" y="65522"/>
                  <a:pt x="107433" y="72971"/>
                  <a:pt x="107442" y="80486"/>
                </a:cubicBezTo>
                <a:close/>
                <a:moveTo>
                  <a:pt x="96393" y="80486"/>
                </a:moveTo>
                <a:cubicBezTo>
                  <a:pt x="96431" y="74676"/>
                  <a:pt x="95431" y="68904"/>
                  <a:pt x="93440" y="63437"/>
                </a:cubicBezTo>
                <a:cubicBezTo>
                  <a:pt x="91640" y="58160"/>
                  <a:pt x="88792" y="53302"/>
                  <a:pt x="85058" y="49149"/>
                </a:cubicBezTo>
                <a:cubicBezTo>
                  <a:pt x="81248" y="45120"/>
                  <a:pt x="76686" y="41891"/>
                  <a:pt x="71628" y="39624"/>
                </a:cubicBezTo>
                <a:cubicBezTo>
                  <a:pt x="60246" y="34795"/>
                  <a:pt x="47387" y="34795"/>
                  <a:pt x="36005" y="39624"/>
                </a:cubicBezTo>
                <a:cubicBezTo>
                  <a:pt x="30947" y="41891"/>
                  <a:pt x="26384" y="45120"/>
                  <a:pt x="22574" y="49149"/>
                </a:cubicBezTo>
                <a:cubicBezTo>
                  <a:pt x="18879" y="53321"/>
                  <a:pt x="16031" y="58179"/>
                  <a:pt x="14192" y="63437"/>
                </a:cubicBezTo>
                <a:cubicBezTo>
                  <a:pt x="10259" y="74495"/>
                  <a:pt x="10259" y="86573"/>
                  <a:pt x="14192" y="97631"/>
                </a:cubicBezTo>
                <a:cubicBezTo>
                  <a:pt x="16012" y="102870"/>
                  <a:pt x="18859" y="107699"/>
                  <a:pt x="22574" y="111823"/>
                </a:cubicBezTo>
                <a:cubicBezTo>
                  <a:pt x="26356" y="115881"/>
                  <a:pt x="30928" y="119129"/>
                  <a:pt x="36005" y="121348"/>
                </a:cubicBezTo>
                <a:cubicBezTo>
                  <a:pt x="47387" y="126178"/>
                  <a:pt x="60246" y="126178"/>
                  <a:pt x="71628" y="121348"/>
                </a:cubicBezTo>
                <a:cubicBezTo>
                  <a:pt x="76705" y="119129"/>
                  <a:pt x="81277" y="115881"/>
                  <a:pt x="85058" y="111823"/>
                </a:cubicBezTo>
                <a:cubicBezTo>
                  <a:pt x="88802" y="107728"/>
                  <a:pt x="91659" y="102889"/>
                  <a:pt x="93440" y="97631"/>
                </a:cubicBezTo>
                <a:cubicBezTo>
                  <a:pt x="95441" y="92135"/>
                  <a:pt x="96441" y="86335"/>
                  <a:pt x="96393" y="80486"/>
                </a:cubicBezTo>
                <a:close/>
                <a:moveTo>
                  <a:pt x="54007" y="20955"/>
                </a:moveTo>
                <a:lnTo>
                  <a:pt x="45720" y="20955"/>
                </a:lnTo>
                <a:lnTo>
                  <a:pt x="60198" y="0"/>
                </a:lnTo>
                <a:lnTo>
                  <a:pt x="73438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3839B4-3DA9-D556-1483-498E190E16F0}"/>
              </a:ext>
            </a:extLst>
          </p:cNvPr>
          <p:cNvSpPr/>
          <p:nvPr/>
        </p:nvSpPr>
        <p:spPr>
          <a:xfrm>
            <a:off x="11860692" y="1372383"/>
            <a:ext cx="83343" cy="102774"/>
          </a:xfrm>
          <a:custGeom>
            <a:avLst/>
            <a:gdLst>
              <a:gd name="connsiteX0" fmla="*/ 72866 w 83343"/>
              <a:gd name="connsiteY0" fmla="*/ 87535 h 102774"/>
              <a:gd name="connsiteX1" fmla="*/ 72866 w 83343"/>
              <a:gd name="connsiteY1" fmla="*/ 87535 h 102774"/>
              <a:gd name="connsiteX2" fmla="*/ 72866 w 83343"/>
              <a:gd name="connsiteY2" fmla="*/ 0 h 102774"/>
              <a:gd name="connsiteX3" fmla="*/ 83344 w 83343"/>
              <a:gd name="connsiteY3" fmla="*/ 0 h 102774"/>
              <a:gd name="connsiteX4" fmla="*/ 83344 w 83343"/>
              <a:gd name="connsiteY4" fmla="*/ 102775 h 102774"/>
              <a:gd name="connsiteX5" fmla="*/ 70295 w 83343"/>
              <a:gd name="connsiteY5" fmla="*/ 102775 h 102774"/>
              <a:gd name="connsiteX6" fmla="*/ 10478 w 83343"/>
              <a:gd name="connsiteY6" fmla="*/ 14383 h 102774"/>
              <a:gd name="connsiteX7" fmla="*/ 10478 w 83343"/>
              <a:gd name="connsiteY7" fmla="*/ 14383 h 102774"/>
              <a:gd name="connsiteX8" fmla="*/ 10478 w 83343"/>
              <a:gd name="connsiteY8" fmla="*/ 102775 h 102774"/>
              <a:gd name="connsiteX9" fmla="*/ 0 w 83343"/>
              <a:gd name="connsiteY9" fmla="*/ 102775 h 102774"/>
              <a:gd name="connsiteX10" fmla="*/ 0 w 83343"/>
              <a:gd name="connsiteY10" fmla="*/ 0 h 102774"/>
              <a:gd name="connsiteX11" fmla="*/ 13049 w 83343"/>
              <a:gd name="connsiteY11" fmla="*/ 0 h 10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3343" h="102774">
                <a:moveTo>
                  <a:pt x="72866" y="87535"/>
                </a:moveTo>
                <a:lnTo>
                  <a:pt x="72866" y="87535"/>
                </a:lnTo>
                <a:lnTo>
                  <a:pt x="72866" y="0"/>
                </a:lnTo>
                <a:lnTo>
                  <a:pt x="83344" y="0"/>
                </a:lnTo>
                <a:lnTo>
                  <a:pt x="83344" y="102775"/>
                </a:lnTo>
                <a:lnTo>
                  <a:pt x="70295" y="102775"/>
                </a:lnTo>
                <a:lnTo>
                  <a:pt x="10478" y="14383"/>
                </a:lnTo>
                <a:lnTo>
                  <a:pt x="10478" y="14383"/>
                </a:lnTo>
                <a:lnTo>
                  <a:pt x="10478" y="102775"/>
                </a:lnTo>
                <a:lnTo>
                  <a:pt x="0" y="102775"/>
                </a:lnTo>
                <a:lnTo>
                  <a:pt x="0" y="0"/>
                </a:lnTo>
                <a:lnTo>
                  <a:pt x="13049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C7530C9-D840-8936-387B-9D8A7D8B50D1}"/>
              </a:ext>
            </a:extLst>
          </p:cNvPr>
          <p:cNvSpPr/>
          <p:nvPr/>
        </p:nvSpPr>
        <p:spPr>
          <a:xfrm>
            <a:off x="9938356" y="1517639"/>
            <a:ext cx="77819" cy="106526"/>
          </a:xfrm>
          <a:custGeom>
            <a:avLst/>
            <a:gdLst>
              <a:gd name="connsiteX0" fmla="*/ 38671 w 77819"/>
              <a:gd name="connsiteY0" fmla="*/ 106490 h 106526"/>
              <a:gd name="connsiteX1" fmla="*/ 19621 w 77819"/>
              <a:gd name="connsiteY1" fmla="*/ 102489 h 106526"/>
              <a:gd name="connsiteX2" fmla="*/ 7810 w 77819"/>
              <a:gd name="connsiteY2" fmla="*/ 92297 h 106526"/>
              <a:gd name="connsiteX3" fmla="*/ 1715 w 77819"/>
              <a:gd name="connsiteY3" fmla="*/ 78867 h 106526"/>
              <a:gd name="connsiteX4" fmla="*/ 0 w 77819"/>
              <a:gd name="connsiteY4" fmla="*/ 65151 h 106526"/>
              <a:gd name="connsiteX5" fmla="*/ 0 w 77819"/>
              <a:gd name="connsiteY5" fmla="*/ 0 h 106526"/>
              <a:gd name="connsiteX6" fmla="*/ 10573 w 77819"/>
              <a:gd name="connsiteY6" fmla="*/ 0 h 106526"/>
              <a:gd name="connsiteX7" fmla="*/ 10573 w 77819"/>
              <a:gd name="connsiteY7" fmla="*/ 63913 h 106526"/>
              <a:gd name="connsiteX8" fmla="*/ 12097 w 77819"/>
              <a:gd name="connsiteY8" fmla="*/ 76200 h 106526"/>
              <a:gd name="connsiteX9" fmla="*/ 16859 w 77819"/>
              <a:gd name="connsiteY9" fmla="*/ 86773 h 106526"/>
              <a:gd name="connsiteX10" fmla="*/ 25527 w 77819"/>
              <a:gd name="connsiteY10" fmla="*/ 94298 h 106526"/>
              <a:gd name="connsiteX11" fmla="*/ 52292 w 77819"/>
              <a:gd name="connsiteY11" fmla="*/ 94298 h 106526"/>
              <a:gd name="connsiteX12" fmla="*/ 61055 w 77819"/>
              <a:gd name="connsiteY12" fmla="*/ 86773 h 106526"/>
              <a:gd name="connsiteX13" fmla="*/ 65818 w 77819"/>
              <a:gd name="connsiteY13" fmla="*/ 76200 h 106526"/>
              <a:gd name="connsiteX14" fmla="*/ 67246 w 77819"/>
              <a:gd name="connsiteY14" fmla="*/ 63913 h 106526"/>
              <a:gd name="connsiteX15" fmla="*/ 67246 w 77819"/>
              <a:gd name="connsiteY15" fmla="*/ 0 h 106526"/>
              <a:gd name="connsiteX16" fmla="*/ 77819 w 77819"/>
              <a:gd name="connsiteY16" fmla="*/ 0 h 106526"/>
              <a:gd name="connsiteX17" fmla="*/ 77819 w 77819"/>
              <a:gd name="connsiteY17" fmla="*/ 65151 h 106526"/>
              <a:gd name="connsiteX18" fmla="*/ 76105 w 77819"/>
              <a:gd name="connsiteY18" fmla="*/ 78867 h 106526"/>
              <a:gd name="connsiteX19" fmla="*/ 70009 w 77819"/>
              <a:gd name="connsiteY19" fmla="*/ 92297 h 106526"/>
              <a:gd name="connsiteX20" fmla="*/ 58102 w 77819"/>
              <a:gd name="connsiteY20" fmla="*/ 102489 h 106526"/>
              <a:gd name="connsiteX21" fmla="*/ 38671 w 77819"/>
              <a:gd name="connsiteY21" fmla="*/ 106490 h 10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7819" h="106526">
                <a:moveTo>
                  <a:pt x="38671" y="106490"/>
                </a:moveTo>
                <a:cubicBezTo>
                  <a:pt x="32091" y="106728"/>
                  <a:pt x="25550" y="105356"/>
                  <a:pt x="19621" y="102489"/>
                </a:cubicBezTo>
                <a:cubicBezTo>
                  <a:pt x="14946" y="100060"/>
                  <a:pt x="10902" y="96564"/>
                  <a:pt x="7810" y="92297"/>
                </a:cubicBezTo>
                <a:cubicBezTo>
                  <a:pt x="4905" y="88268"/>
                  <a:pt x="2834" y="83706"/>
                  <a:pt x="1715" y="78867"/>
                </a:cubicBezTo>
                <a:cubicBezTo>
                  <a:pt x="616" y="74381"/>
                  <a:pt x="41" y="69771"/>
                  <a:pt x="0" y="65151"/>
                </a:cubicBezTo>
                <a:lnTo>
                  <a:pt x="0" y="0"/>
                </a:lnTo>
                <a:lnTo>
                  <a:pt x="10573" y="0"/>
                </a:lnTo>
                <a:lnTo>
                  <a:pt x="10573" y="63913"/>
                </a:lnTo>
                <a:cubicBezTo>
                  <a:pt x="10544" y="68056"/>
                  <a:pt x="11057" y="72190"/>
                  <a:pt x="12097" y="76200"/>
                </a:cubicBezTo>
                <a:cubicBezTo>
                  <a:pt x="12975" y="80000"/>
                  <a:pt x="14593" y="83591"/>
                  <a:pt x="16859" y="86773"/>
                </a:cubicBezTo>
                <a:cubicBezTo>
                  <a:pt x="19120" y="89926"/>
                  <a:pt x="22088" y="92507"/>
                  <a:pt x="25527" y="94298"/>
                </a:cubicBezTo>
                <a:cubicBezTo>
                  <a:pt x="34042" y="98108"/>
                  <a:pt x="43777" y="98108"/>
                  <a:pt x="52292" y="94298"/>
                </a:cubicBezTo>
                <a:cubicBezTo>
                  <a:pt x="55742" y="92478"/>
                  <a:pt x="58738" y="89907"/>
                  <a:pt x="61055" y="86773"/>
                </a:cubicBezTo>
                <a:cubicBezTo>
                  <a:pt x="63283" y="83572"/>
                  <a:pt x="64898" y="79991"/>
                  <a:pt x="65818" y="76200"/>
                </a:cubicBezTo>
                <a:cubicBezTo>
                  <a:pt x="66784" y="72180"/>
                  <a:pt x="67264" y="68047"/>
                  <a:pt x="67246" y="63913"/>
                </a:cubicBezTo>
                <a:lnTo>
                  <a:pt x="67246" y="0"/>
                </a:lnTo>
                <a:lnTo>
                  <a:pt x="77819" y="0"/>
                </a:lnTo>
                <a:lnTo>
                  <a:pt x="77819" y="65151"/>
                </a:lnTo>
                <a:cubicBezTo>
                  <a:pt x="77778" y="69771"/>
                  <a:pt x="77203" y="74381"/>
                  <a:pt x="76105" y="78867"/>
                </a:cubicBezTo>
                <a:cubicBezTo>
                  <a:pt x="75029" y="83715"/>
                  <a:pt x="72953" y="88297"/>
                  <a:pt x="70009" y="92297"/>
                </a:cubicBezTo>
                <a:cubicBezTo>
                  <a:pt x="66914" y="96603"/>
                  <a:pt x="62831" y="100098"/>
                  <a:pt x="58102" y="102489"/>
                </a:cubicBezTo>
                <a:cubicBezTo>
                  <a:pt x="52054" y="105404"/>
                  <a:pt x="45379" y="106775"/>
                  <a:pt x="38671" y="10649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426EBF5-4501-0D4C-43C3-A65AA2D4E2A5}"/>
              </a:ext>
            </a:extLst>
          </p:cNvPr>
          <p:cNvSpPr/>
          <p:nvPr/>
        </p:nvSpPr>
        <p:spPr>
          <a:xfrm>
            <a:off x="10035511" y="1517639"/>
            <a:ext cx="84296" cy="103917"/>
          </a:xfrm>
          <a:custGeom>
            <a:avLst/>
            <a:gdLst>
              <a:gd name="connsiteX0" fmla="*/ 73724 w 84296"/>
              <a:gd name="connsiteY0" fmla="*/ 88487 h 103917"/>
              <a:gd name="connsiteX1" fmla="*/ 73724 w 84296"/>
              <a:gd name="connsiteY1" fmla="*/ 88487 h 103917"/>
              <a:gd name="connsiteX2" fmla="*/ 73724 w 84296"/>
              <a:gd name="connsiteY2" fmla="*/ 0 h 103917"/>
              <a:gd name="connsiteX3" fmla="*/ 84296 w 84296"/>
              <a:gd name="connsiteY3" fmla="*/ 0 h 103917"/>
              <a:gd name="connsiteX4" fmla="*/ 84296 w 84296"/>
              <a:gd name="connsiteY4" fmla="*/ 103918 h 103917"/>
              <a:gd name="connsiteX5" fmla="*/ 71056 w 84296"/>
              <a:gd name="connsiteY5" fmla="*/ 103918 h 103917"/>
              <a:gd name="connsiteX6" fmla="*/ 10668 w 84296"/>
              <a:gd name="connsiteY6" fmla="*/ 14478 h 103917"/>
              <a:gd name="connsiteX7" fmla="*/ 10668 w 84296"/>
              <a:gd name="connsiteY7" fmla="*/ 14478 h 103917"/>
              <a:gd name="connsiteX8" fmla="*/ 10668 w 84296"/>
              <a:gd name="connsiteY8" fmla="*/ 103918 h 103917"/>
              <a:gd name="connsiteX9" fmla="*/ 0 w 84296"/>
              <a:gd name="connsiteY9" fmla="*/ 103918 h 103917"/>
              <a:gd name="connsiteX10" fmla="*/ 0 w 84296"/>
              <a:gd name="connsiteY10" fmla="*/ 0 h 103917"/>
              <a:gd name="connsiteX11" fmla="*/ 13240 w 84296"/>
              <a:gd name="connsiteY11" fmla="*/ 0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296" h="103917">
                <a:moveTo>
                  <a:pt x="73724" y="88487"/>
                </a:moveTo>
                <a:lnTo>
                  <a:pt x="73724" y="88487"/>
                </a:lnTo>
                <a:lnTo>
                  <a:pt x="73724" y="0"/>
                </a:lnTo>
                <a:lnTo>
                  <a:pt x="84296" y="0"/>
                </a:lnTo>
                <a:lnTo>
                  <a:pt x="84296" y="103918"/>
                </a:lnTo>
                <a:lnTo>
                  <a:pt x="71056" y="103918"/>
                </a:lnTo>
                <a:lnTo>
                  <a:pt x="10668" y="14478"/>
                </a:lnTo>
                <a:lnTo>
                  <a:pt x="10668" y="14478"/>
                </a:lnTo>
                <a:lnTo>
                  <a:pt x="10668" y="103918"/>
                </a:lnTo>
                <a:lnTo>
                  <a:pt x="0" y="103918"/>
                </a:lnTo>
                <a:lnTo>
                  <a:pt x="0" y="0"/>
                </a:lnTo>
                <a:lnTo>
                  <a:pt x="1324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2BE7BAF-E9FA-FF2F-01DD-EF5A08EC08EB}"/>
              </a:ext>
            </a:extLst>
          </p:cNvPr>
          <p:cNvSpPr/>
          <p:nvPr/>
        </p:nvSpPr>
        <p:spPr>
          <a:xfrm>
            <a:off x="10140381" y="1517639"/>
            <a:ext cx="10572" cy="103917"/>
          </a:xfrm>
          <a:custGeom>
            <a:avLst/>
            <a:gdLst>
              <a:gd name="connsiteX0" fmla="*/ 10573 w 10572"/>
              <a:gd name="connsiteY0" fmla="*/ 103918 h 103917"/>
              <a:gd name="connsiteX1" fmla="*/ 0 w 10572"/>
              <a:gd name="connsiteY1" fmla="*/ 103918 h 103917"/>
              <a:gd name="connsiteX2" fmla="*/ 0 w 10572"/>
              <a:gd name="connsiteY2" fmla="*/ 0 h 103917"/>
              <a:gd name="connsiteX3" fmla="*/ 10573 w 10572"/>
              <a:gd name="connsiteY3" fmla="*/ 0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" h="103917">
                <a:moveTo>
                  <a:pt x="10573" y="103918"/>
                </a:moveTo>
                <a:lnTo>
                  <a:pt x="0" y="103918"/>
                </a:lnTo>
                <a:lnTo>
                  <a:pt x="0" y="0"/>
                </a:lnTo>
                <a:lnTo>
                  <a:pt x="10573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5B1062D-658E-6445-E511-99E0928C5912}"/>
              </a:ext>
            </a:extLst>
          </p:cNvPr>
          <p:cNvSpPr/>
          <p:nvPr/>
        </p:nvSpPr>
        <p:spPr>
          <a:xfrm>
            <a:off x="10157812" y="1517639"/>
            <a:ext cx="90582" cy="103917"/>
          </a:xfrm>
          <a:custGeom>
            <a:avLst/>
            <a:gdLst>
              <a:gd name="connsiteX0" fmla="*/ 45529 w 90582"/>
              <a:gd name="connsiteY0" fmla="*/ 90202 h 103917"/>
              <a:gd name="connsiteX1" fmla="*/ 45529 w 90582"/>
              <a:gd name="connsiteY1" fmla="*/ 90202 h 103917"/>
              <a:gd name="connsiteX2" fmla="*/ 79248 w 90582"/>
              <a:gd name="connsiteY2" fmla="*/ 0 h 103917"/>
              <a:gd name="connsiteX3" fmla="*/ 90583 w 90582"/>
              <a:gd name="connsiteY3" fmla="*/ 0 h 103917"/>
              <a:gd name="connsiteX4" fmla="*/ 50768 w 90582"/>
              <a:gd name="connsiteY4" fmla="*/ 103918 h 103917"/>
              <a:gd name="connsiteX5" fmla="*/ 39624 w 90582"/>
              <a:gd name="connsiteY5" fmla="*/ 103918 h 103917"/>
              <a:gd name="connsiteX6" fmla="*/ 0 w 90582"/>
              <a:gd name="connsiteY6" fmla="*/ 0 h 103917"/>
              <a:gd name="connsiteX7" fmla="*/ 11430 w 90582"/>
              <a:gd name="connsiteY7" fmla="*/ 0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82" h="103917">
                <a:moveTo>
                  <a:pt x="45529" y="90202"/>
                </a:moveTo>
                <a:lnTo>
                  <a:pt x="45529" y="90202"/>
                </a:lnTo>
                <a:lnTo>
                  <a:pt x="79248" y="0"/>
                </a:lnTo>
                <a:lnTo>
                  <a:pt x="90583" y="0"/>
                </a:lnTo>
                <a:lnTo>
                  <a:pt x="50768" y="103918"/>
                </a:lnTo>
                <a:lnTo>
                  <a:pt x="39624" y="103918"/>
                </a:lnTo>
                <a:lnTo>
                  <a:pt x="0" y="0"/>
                </a:lnTo>
                <a:lnTo>
                  <a:pt x="1143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C5C8D78-2DB6-B9E4-18A2-7F32BB126BDE}"/>
              </a:ext>
            </a:extLst>
          </p:cNvPr>
          <p:cNvSpPr/>
          <p:nvPr/>
        </p:nvSpPr>
        <p:spPr>
          <a:xfrm>
            <a:off x="10254777" y="1517639"/>
            <a:ext cx="66675" cy="104012"/>
          </a:xfrm>
          <a:custGeom>
            <a:avLst/>
            <a:gdLst>
              <a:gd name="connsiteX0" fmla="*/ 11049 w 66675"/>
              <a:gd name="connsiteY0" fmla="*/ 94488 h 104012"/>
              <a:gd name="connsiteX1" fmla="*/ 66675 w 66675"/>
              <a:gd name="connsiteY1" fmla="*/ 94488 h 104012"/>
              <a:gd name="connsiteX2" fmla="*/ 66675 w 66675"/>
              <a:gd name="connsiteY2" fmla="*/ 104013 h 104012"/>
              <a:gd name="connsiteX3" fmla="*/ 0 w 66675"/>
              <a:gd name="connsiteY3" fmla="*/ 104013 h 104012"/>
              <a:gd name="connsiteX4" fmla="*/ 0 w 66675"/>
              <a:gd name="connsiteY4" fmla="*/ 0 h 104012"/>
              <a:gd name="connsiteX5" fmla="*/ 64484 w 66675"/>
              <a:gd name="connsiteY5" fmla="*/ 0 h 104012"/>
              <a:gd name="connsiteX6" fmla="*/ 64484 w 66675"/>
              <a:gd name="connsiteY6" fmla="*/ 9525 h 104012"/>
              <a:gd name="connsiteX7" fmla="*/ 10573 w 66675"/>
              <a:gd name="connsiteY7" fmla="*/ 9525 h 104012"/>
              <a:gd name="connsiteX8" fmla="*/ 10573 w 66675"/>
              <a:gd name="connsiteY8" fmla="*/ 45244 h 104012"/>
              <a:gd name="connsiteX9" fmla="*/ 60960 w 66675"/>
              <a:gd name="connsiteY9" fmla="*/ 45244 h 104012"/>
              <a:gd name="connsiteX10" fmla="*/ 60960 w 66675"/>
              <a:gd name="connsiteY10" fmla="*/ 54769 h 104012"/>
              <a:gd name="connsiteX11" fmla="*/ 10573 w 66675"/>
              <a:gd name="connsiteY11" fmla="*/ 54769 h 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675" h="104012">
                <a:moveTo>
                  <a:pt x="11049" y="94488"/>
                </a:moveTo>
                <a:lnTo>
                  <a:pt x="66675" y="94488"/>
                </a:lnTo>
                <a:lnTo>
                  <a:pt x="66675" y="104013"/>
                </a:lnTo>
                <a:lnTo>
                  <a:pt x="0" y="104013"/>
                </a:lnTo>
                <a:lnTo>
                  <a:pt x="0" y="0"/>
                </a:lnTo>
                <a:lnTo>
                  <a:pt x="64484" y="0"/>
                </a:lnTo>
                <a:lnTo>
                  <a:pt x="64484" y="9525"/>
                </a:lnTo>
                <a:lnTo>
                  <a:pt x="10573" y="9525"/>
                </a:lnTo>
                <a:lnTo>
                  <a:pt x="10573" y="45244"/>
                </a:lnTo>
                <a:lnTo>
                  <a:pt x="60960" y="45244"/>
                </a:lnTo>
                <a:lnTo>
                  <a:pt x="60960" y="54769"/>
                </a:lnTo>
                <a:lnTo>
                  <a:pt x="10573" y="5476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9761FC-91CF-BE15-F1B0-7D23C46A73C5}"/>
              </a:ext>
            </a:extLst>
          </p:cNvPr>
          <p:cNvSpPr/>
          <p:nvPr/>
        </p:nvSpPr>
        <p:spPr>
          <a:xfrm>
            <a:off x="10334882" y="1517637"/>
            <a:ext cx="69723" cy="103918"/>
          </a:xfrm>
          <a:custGeom>
            <a:avLst/>
            <a:gdLst>
              <a:gd name="connsiteX0" fmla="*/ 10478 w 69723"/>
              <a:gd name="connsiteY0" fmla="*/ 103919 h 103918"/>
              <a:gd name="connsiteX1" fmla="*/ 0 w 69723"/>
              <a:gd name="connsiteY1" fmla="*/ 103919 h 103918"/>
              <a:gd name="connsiteX2" fmla="*/ 0 w 69723"/>
              <a:gd name="connsiteY2" fmla="*/ 1 h 103918"/>
              <a:gd name="connsiteX3" fmla="*/ 30385 w 69723"/>
              <a:gd name="connsiteY3" fmla="*/ 1 h 103918"/>
              <a:gd name="connsiteX4" fmla="*/ 44577 w 69723"/>
              <a:gd name="connsiteY4" fmla="*/ 1430 h 103918"/>
              <a:gd name="connsiteX5" fmla="*/ 55817 w 69723"/>
              <a:gd name="connsiteY5" fmla="*/ 6193 h 103918"/>
              <a:gd name="connsiteX6" fmla="*/ 63246 w 69723"/>
              <a:gd name="connsiteY6" fmla="*/ 14765 h 103918"/>
              <a:gd name="connsiteX7" fmla="*/ 65913 w 69723"/>
              <a:gd name="connsiteY7" fmla="*/ 27719 h 103918"/>
              <a:gd name="connsiteX8" fmla="*/ 63817 w 69723"/>
              <a:gd name="connsiteY8" fmla="*/ 38101 h 103918"/>
              <a:gd name="connsiteX9" fmla="*/ 58293 w 69723"/>
              <a:gd name="connsiteY9" fmla="*/ 46293 h 103918"/>
              <a:gd name="connsiteX10" fmla="*/ 49911 w 69723"/>
              <a:gd name="connsiteY10" fmla="*/ 51817 h 103918"/>
              <a:gd name="connsiteX11" fmla="*/ 39338 w 69723"/>
              <a:gd name="connsiteY11" fmla="*/ 54389 h 103918"/>
              <a:gd name="connsiteX12" fmla="*/ 69723 w 69723"/>
              <a:gd name="connsiteY12" fmla="*/ 103919 h 103918"/>
              <a:gd name="connsiteX13" fmla="*/ 56769 w 69723"/>
              <a:gd name="connsiteY13" fmla="*/ 103919 h 103918"/>
              <a:gd name="connsiteX14" fmla="*/ 28194 w 69723"/>
              <a:gd name="connsiteY14" fmla="*/ 55341 h 103918"/>
              <a:gd name="connsiteX15" fmla="*/ 10573 w 69723"/>
              <a:gd name="connsiteY15" fmla="*/ 55341 h 103918"/>
              <a:gd name="connsiteX16" fmla="*/ 10478 w 69723"/>
              <a:gd name="connsiteY16" fmla="*/ 46198 h 103918"/>
              <a:gd name="connsiteX17" fmla="*/ 28861 w 69723"/>
              <a:gd name="connsiteY17" fmla="*/ 46198 h 103918"/>
              <a:gd name="connsiteX18" fmla="*/ 48578 w 69723"/>
              <a:gd name="connsiteY18" fmla="*/ 41530 h 103918"/>
              <a:gd name="connsiteX19" fmla="*/ 55436 w 69723"/>
              <a:gd name="connsiteY19" fmla="*/ 27719 h 103918"/>
              <a:gd name="connsiteX20" fmla="*/ 53530 w 69723"/>
              <a:gd name="connsiteY20" fmla="*/ 19051 h 103918"/>
              <a:gd name="connsiteX21" fmla="*/ 48196 w 69723"/>
              <a:gd name="connsiteY21" fmla="*/ 13336 h 103918"/>
              <a:gd name="connsiteX22" fmla="*/ 40005 w 69723"/>
              <a:gd name="connsiteY22" fmla="*/ 10098 h 103918"/>
              <a:gd name="connsiteX23" fmla="*/ 29337 w 69723"/>
              <a:gd name="connsiteY23" fmla="*/ 9050 h 103918"/>
              <a:gd name="connsiteX24" fmla="*/ 10287 w 69723"/>
              <a:gd name="connsiteY24" fmla="*/ 9050 h 10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9723" h="103918">
                <a:moveTo>
                  <a:pt x="10478" y="103919"/>
                </a:moveTo>
                <a:lnTo>
                  <a:pt x="0" y="103919"/>
                </a:lnTo>
                <a:lnTo>
                  <a:pt x="0" y="1"/>
                </a:lnTo>
                <a:lnTo>
                  <a:pt x="30385" y="1"/>
                </a:lnTo>
                <a:cubicBezTo>
                  <a:pt x="35157" y="-27"/>
                  <a:pt x="39910" y="449"/>
                  <a:pt x="44577" y="1430"/>
                </a:cubicBezTo>
                <a:cubicBezTo>
                  <a:pt x="48597" y="2268"/>
                  <a:pt x="52416" y="3887"/>
                  <a:pt x="55817" y="6193"/>
                </a:cubicBezTo>
                <a:cubicBezTo>
                  <a:pt x="59017" y="8336"/>
                  <a:pt x="61579" y="11298"/>
                  <a:pt x="63246" y="14765"/>
                </a:cubicBezTo>
                <a:cubicBezTo>
                  <a:pt x="65161" y="18804"/>
                  <a:pt x="66075" y="23252"/>
                  <a:pt x="65913" y="27719"/>
                </a:cubicBezTo>
                <a:cubicBezTo>
                  <a:pt x="65970" y="31291"/>
                  <a:pt x="65256" y="34834"/>
                  <a:pt x="63817" y="38101"/>
                </a:cubicBezTo>
                <a:cubicBezTo>
                  <a:pt x="62522" y="41159"/>
                  <a:pt x="60646" y="43940"/>
                  <a:pt x="58293" y="46293"/>
                </a:cubicBezTo>
                <a:cubicBezTo>
                  <a:pt x="55845" y="48617"/>
                  <a:pt x="53007" y="50484"/>
                  <a:pt x="49911" y="51817"/>
                </a:cubicBezTo>
                <a:cubicBezTo>
                  <a:pt x="46530" y="53189"/>
                  <a:pt x="42967" y="54056"/>
                  <a:pt x="39338" y="54389"/>
                </a:cubicBezTo>
                <a:lnTo>
                  <a:pt x="69723" y="103919"/>
                </a:lnTo>
                <a:lnTo>
                  <a:pt x="56769" y="103919"/>
                </a:lnTo>
                <a:lnTo>
                  <a:pt x="28194" y="55341"/>
                </a:lnTo>
                <a:lnTo>
                  <a:pt x="10573" y="55341"/>
                </a:lnTo>
                <a:close/>
                <a:moveTo>
                  <a:pt x="10478" y="46198"/>
                </a:moveTo>
                <a:lnTo>
                  <a:pt x="28861" y="46198"/>
                </a:lnTo>
                <a:cubicBezTo>
                  <a:pt x="35747" y="46617"/>
                  <a:pt x="42605" y="44997"/>
                  <a:pt x="48578" y="41530"/>
                </a:cubicBezTo>
                <a:cubicBezTo>
                  <a:pt x="53169" y="38482"/>
                  <a:pt x="55778" y="33215"/>
                  <a:pt x="55436" y="27719"/>
                </a:cubicBezTo>
                <a:cubicBezTo>
                  <a:pt x="55512" y="24719"/>
                  <a:pt x="54864" y="21747"/>
                  <a:pt x="53530" y="19051"/>
                </a:cubicBezTo>
                <a:cubicBezTo>
                  <a:pt x="52302" y="16699"/>
                  <a:pt x="50463" y="14727"/>
                  <a:pt x="48196" y="13336"/>
                </a:cubicBezTo>
                <a:cubicBezTo>
                  <a:pt x="45710" y="11717"/>
                  <a:pt x="42929" y="10612"/>
                  <a:pt x="40005" y="10098"/>
                </a:cubicBezTo>
                <a:cubicBezTo>
                  <a:pt x="36490" y="9383"/>
                  <a:pt x="32918" y="9031"/>
                  <a:pt x="29337" y="9050"/>
                </a:cubicBezTo>
                <a:lnTo>
                  <a:pt x="10287" y="905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8E41EB7-A6E4-6FCA-5E3F-DB1F1759F5B1}"/>
              </a:ext>
            </a:extLst>
          </p:cNvPr>
          <p:cNvSpPr/>
          <p:nvPr/>
        </p:nvSpPr>
        <p:spPr>
          <a:xfrm>
            <a:off x="10408415" y="1514955"/>
            <a:ext cx="66689" cy="109365"/>
          </a:xfrm>
          <a:custGeom>
            <a:avLst/>
            <a:gdLst>
              <a:gd name="connsiteX0" fmla="*/ 57341 w 66689"/>
              <a:gd name="connsiteY0" fmla="*/ 19353 h 109365"/>
              <a:gd name="connsiteX1" fmla="*/ 48673 w 66689"/>
              <a:gd name="connsiteY1" fmla="*/ 11828 h 109365"/>
              <a:gd name="connsiteX2" fmla="*/ 35909 w 66689"/>
              <a:gd name="connsiteY2" fmla="*/ 8970 h 109365"/>
              <a:gd name="connsiteX3" fmla="*/ 28099 w 66689"/>
              <a:gd name="connsiteY3" fmla="*/ 10113 h 109365"/>
              <a:gd name="connsiteX4" fmla="*/ 20955 w 66689"/>
              <a:gd name="connsiteY4" fmla="*/ 13733 h 109365"/>
              <a:gd name="connsiteX5" fmla="*/ 13716 w 66689"/>
              <a:gd name="connsiteY5" fmla="*/ 28497 h 109365"/>
              <a:gd name="connsiteX6" fmla="*/ 15621 w 66689"/>
              <a:gd name="connsiteY6" fmla="*/ 36688 h 109365"/>
              <a:gd name="connsiteX7" fmla="*/ 20669 w 66689"/>
              <a:gd name="connsiteY7" fmla="*/ 42213 h 109365"/>
              <a:gd name="connsiteX8" fmla="*/ 27908 w 66689"/>
              <a:gd name="connsiteY8" fmla="*/ 45927 h 109365"/>
              <a:gd name="connsiteX9" fmla="*/ 36290 w 66689"/>
              <a:gd name="connsiteY9" fmla="*/ 48880 h 109365"/>
              <a:gd name="connsiteX10" fmla="*/ 47149 w 66689"/>
              <a:gd name="connsiteY10" fmla="*/ 52690 h 109365"/>
              <a:gd name="connsiteX11" fmla="*/ 56674 w 66689"/>
              <a:gd name="connsiteY11" fmla="*/ 58024 h 109365"/>
              <a:gd name="connsiteX12" fmla="*/ 63913 w 66689"/>
              <a:gd name="connsiteY12" fmla="*/ 66406 h 109365"/>
              <a:gd name="connsiteX13" fmla="*/ 66675 w 66689"/>
              <a:gd name="connsiteY13" fmla="*/ 79265 h 109365"/>
              <a:gd name="connsiteX14" fmla="*/ 63722 w 66689"/>
              <a:gd name="connsiteY14" fmla="*/ 92695 h 109365"/>
              <a:gd name="connsiteX15" fmla="*/ 56007 w 66689"/>
              <a:gd name="connsiteY15" fmla="*/ 102220 h 109365"/>
              <a:gd name="connsiteX16" fmla="*/ 45149 w 66689"/>
              <a:gd name="connsiteY16" fmla="*/ 107649 h 109365"/>
              <a:gd name="connsiteX17" fmla="*/ 32861 w 66689"/>
              <a:gd name="connsiteY17" fmla="*/ 109364 h 109365"/>
              <a:gd name="connsiteX18" fmla="*/ 23336 w 66689"/>
              <a:gd name="connsiteY18" fmla="*/ 108411 h 109365"/>
              <a:gd name="connsiteX19" fmla="*/ 14383 w 66689"/>
              <a:gd name="connsiteY19" fmla="*/ 105554 h 109365"/>
              <a:gd name="connsiteX20" fmla="*/ 6382 w 66689"/>
              <a:gd name="connsiteY20" fmla="*/ 100696 h 109365"/>
              <a:gd name="connsiteX21" fmla="*/ 0 w 66689"/>
              <a:gd name="connsiteY21" fmla="*/ 94029 h 109365"/>
              <a:gd name="connsiteX22" fmla="*/ 9049 w 66689"/>
              <a:gd name="connsiteY22" fmla="*/ 87266 h 109365"/>
              <a:gd name="connsiteX23" fmla="*/ 18574 w 66689"/>
              <a:gd name="connsiteY23" fmla="*/ 96791 h 109365"/>
              <a:gd name="connsiteX24" fmla="*/ 32861 w 66689"/>
              <a:gd name="connsiteY24" fmla="*/ 100601 h 109365"/>
              <a:gd name="connsiteX25" fmla="*/ 40958 w 66689"/>
              <a:gd name="connsiteY25" fmla="*/ 99363 h 109365"/>
              <a:gd name="connsiteX26" fmla="*/ 48292 w 66689"/>
              <a:gd name="connsiteY26" fmla="*/ 95553 h 109365"/>
              <a:gd name="connsiteX27" fmla="*/ 53721 w 66689"/>
              <a:gd name="connsiteY27" fmla="*/ 89171 h 109365"/>
              <a:gd name="connsiteX28" fmla="*/ 55912 w 66689"/>
              <a:gd name="connsiteY28" fmla="*/ 80503 h 109365"/>
              <a:gd name="connsiteX29" fmla="*/ 53721 w 66689"/>
              <a:gd name="connsiteY29" fmla="*/ 70978 h 109365"/>
              <a:gd name="connsiteX30" fmla="*/ 48101 w 66689"/>
              <a:gd name="connsiteY30" fmla="*/ 64977 h 109365"/>
              <a:gd name="connsiteX31" fmla="*/ 40005 w 66689"/>
              <a:gd name="connsiteY31" fmla="*/ 60882 h 109365"/>
              <a:gd name="connsiteX32" fmla="*/ 30480 w 66689"/>
              <a:gd name="connsiteY32" fmla="*/ 57643 h 109365"/>
              <a:gd name="connsiteX33" fmla="*/ 20383 w 66689"/>
              <a:gd name="connsiteY33" fmla="*/ 54024 h 109365"/>
              <a:gd name="connsiteX34" fmla="*/ 11430 w 66689"/>
              <a:gd name="connsiteY34" fmla="*/ 48690 h 109365"/>
              <a:gd name="connsiteX35" fmla="*/ 5048 w 66689"/>
              <a:gd name="connsiteY35" fmla="*/ 40498 h 109365"/>
              <a:gd name="connsiteX36" fmla="*/ 5620 w 66689"/>
              <a:gd name="connsiteY36" fmla="*/ 15733 h 109365"/>
              <a:gd name="connsiteX37" fmla="*/ 13430 w 66689"/>
              <a:gd name="connsiteY37" fmla="*/ 6780 h 109365"/>
              <a:gd name="connsiteX38" fmla="*/ 24194 w 66689"/>
              <a:gd name="connsiteY38" fmla="*/ 1636 h 109365"/>
              <a:gd name="connsiteX39" fmla="*/ 35814 w 66689"/>
              <a:gd name="connsiteY39" fmla="*/ 17 h 109365"/>
              <a:gd name="connsiteX40" fmla="*/ 53816 w 66689"/>
              <a:gd name="connsiteY40" fmla="*/ 3732 h 109365"/>
              <a:gd name="connsiteX41" fmla="*/ 65151 w 66689"/>
              <a:gd name="connsiteY41" fmla="*/ 12590 h 10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689" h="109365">
                <a:moveTo>
                  <a:pt x="57341" y="19353"/>
                </a:moveTo>
                <a:cubicBezTo>
                  <a:pt x="55064" y="16219"/>
                  <a:pt x="52102" y="13647"/>
                  <a:pt x="48673" y="11828"/>
                </a:cubicBezTo>
                <a:cubicBezTo>
                  <a:pt x="44720" y="9828"/>
                  <a:pt x="40338" y="8847"/>
                  <a:pt x="35909" y="8970"/>
                </a:cubicBezTo>
                <a:cubicBezTo>
                  <a:pt x="33261" y="8989"/>
                  <a:pt x="30632" y="9371"/>
                  <a:pt x="28099" y="10113"/>
                </a:cubicBezTo>
                <a:cubicBezTo>
                  <a:pt x="25517" y="10875"/>
                  <a:pt x="23098" y="12104"/>
                  <a:pt x="20955" y="13733"/>
                </a:cubicBezTo>
                <a:cubicBezTo>
                  <a:pt x="16269" y="17172"/>
                  <a:pt x="13564" y="22686"/>
                  <a:pt x="13716" y="28497"/>
                </a:cubicBezTo>
                <a:cubicBezTo>
                  <a:pt x="13621" y="31345"/>
                  <a:pt x="14278" y="34174"/>
                  <a:pt x="15621" y="36688"/>
                </a:cubicBezTo>
                <a:cubicBezTo>
                  <a:pt x="16926" y="38841"/>
                  <a:pt x="18640" y="40727"/>
                  <a:pt x="20669" y="42213"/>
                </a:cubicBezTo>
                <a:cubicBezTo>
                  <a:pt x="22879" y="43803"/>
                  <a:pt x="25327" y="45061"/>
                  <a:pt x="27908" y="45927"/>
                </a:cubicBezTo>
                <a:lnTo>
                  <a:pt x="36290" y="48880"/>
                </a:lnTo>
                <a:cubicBezTo>
                  <a:pt x="39910" y="50023"/>
                  <a:pt x="43529" y="51357"/>
                  <a:pt x="47149" y="52690"/>
                </a:cubicBezTo>
                <a:cubicBezTo>
                  <a:pt x="50559" y="54005"/>
                  <a:pt x="53769" y="55795"/>
                  <a:pt x="56674" y="58024"/>
                </a:cubicBezTo>
                <a:cubicBezTo>
                  <a:pt x="59646" y="60282"/>
                  <a:pt x="62112" y="63139"/>
                  <a:pt x="63913" y="66406"/>
                </a:cubicBezTo>
                <a:cubicBezTo>
                  <a:pt x="65865" y="70407"/>
                  <a:pt x="66818" y="74817"/>
                  <a:pt x="66675" y="79265"/>
                </a:cubicBezTo>
                <a:cubicBezTo>
                  <a:pt x="66751" y="83913"/>
                  <a:pt x="65742" y="88514"/>
                  <a:pt x="63722" y="92695"/>
                </a:cubicBezTo>
                <a:cubicBezTo>
                  <a:pt x="61865" y="96391"/>
                  <a:pt x="59236" y="99639"/>
                  <a:pt x="56007" y="102220"/>
                </a:cubicBezTo>
                <a:cubicBezTo>
                  <a:pt x="52749" y="104678"/>
                  <a:pt x="49073" y="106525"/>
                  <a:pt x="45149" y="107649"/>
                </a:cubicBezTo>
                <a:cubicBezTo>
                  <a:pt x="41148" y="108783"/>
                  <a:pt x="37014" y="109354"/>
                  <a:pt x="32861" y="109364"/>
                </a:cubicBezTo>
                <a:cubicBezTo>
                  <a:pt x="29661" y="109392"/>
                  <a:pt x="26470" y="109069"/>
                  <a:pt x="23336" y="108411"/>
                </a:cubicBezTo>
                <a:cubicBezTo>
                  <a:pt x="20241" y="107868"/>
                  <a:pt x="17221" y="106906"/>
                  <a:pt x="14383" y="105554"/>
                </a:cubicBezTo>
                <a:cubicBezTo>
                  <a:pt x="11506" y="104306"/>
                  <a:pt x="8820" y="102668"/>
                  <a:pt x="6382" y="100696"/>
                </a:cubicBezTo>
                <a:cubicBezTo>
                  <a:pt x="3972" y="98763"/>
                  <a:pt x="1829" y="96524"/>
                  <a:pt x="0" y="94029"/>
                </a:cubicBezTo>
                <a:lnTo>
                  <a:pt x="9049" y="87266"/>
                </a:lnTo>
                <a:cubicBezTo>
                  <a:pt x="11392" y="91171"/>
                  <a:pt x="14669" y="94448"/>
                  <a:pt x="18574" y="96791"/>
                </a:cubicBezTo>
                <a:cubicBezTo>
                  <a:pt x="22860" y="99429"/>
                  <a:pt x="27832" y="100753"/>
                  <a:pt x="32861" y="100601"/>
                </a:cubicBezTo>
                <a:cubicBezTo>
                  <a:pt x="35605" y="100553"/>
                  <a:pt x="38329" y="100134"/>
                  <a:pt x="40958" y="99363"/>
                </a:cubicBezTo>
                <a:cubicBezTo>
                  <a:pt x="43605" y="98534"/>
                  <a:pt x="46092" y="97248"/>
                  <a:pt x="48292" y="95553"/>
                </a:cubicBezTo>
                <a:cubicBezTo>
                  <a:pt x="50568" y="93867"/>
                  <a:pt x="52426" y="91686"/>
                  <a:pt x="53721" y="89171"/>
                </a:cubicBezTo>
                <a:cubicBezTo>
                  <a:pt x="55216" y="86533"/>
                  <a:pt x="55969" y="83532"/>
                  <a:pt x="55912" y="80503"/>
                </a:cubicBezTo>
                <a:cubicBezTo>
                  <a:pt x="56102" y="77188"/>
                  <a:pt x="55340" y="73883"/>
                  <a:pt x="53721" y="70978"/>
                </a:cubicBezTo>
                <a:cubicBezTo>
                  <a:pt x="52340" y="68568"/>
                  <a:pt x="50416" y="66511"/>
                  <a:pt x="48101" y="64977"/>
                </a:cubicBezTo>
                <a:cubicBezTo>
                  <a:pt x="45577" y="63292"/>
                  <a:pt x="42853" y="61920"/>
                  <a:pt x="40005" y="60882"/>
                </a:cubicBezTo>
                <a:lnTo>
                  <a:pt x="30480" y="57643"/>
                </a:lnTo>
                <a:cubicBezTo>
                  <a:pt x="27051" y="56595"/>
                  <a:pt x="23717" y="55357"/>
                  <a:pt x="20383" y="54024"/>
                </a:cubicBezTo>
                <a:cubicBezTo>
                  <a:pt x="17145" y="52719"/>
                  <a:pt x="14126" y="50919"/>
                  <a:pt x="11430" y="48690"/>
                </a:cubicBezTo>
                <a:cubicBezTo>
                  <a:pt x="8744" y="46442"/>
                  <a:pt x="6572" y="43651"/>
                  <a:pt x="5048" y="40498"/>
                </a:cubicBezTo>
                <a:cubicBezTo>
                  <a:pt x="1562" y="32564"/>
                  <a:pt x="1772" y="23496"/>
                  <a:pt x="5620" y="15733"/>
                </a:cubicBezTo>
                <a:cubicBezTo>
                  <a:pt x="7534" y="12218"/>
                  <a:pt x="10201" y="9161"/>
                  <a:pt x="13430" y="6780"/>
                </a:cubicBezTo>
                <a:cubicBezTo>
                  <a:pt x="16669" y="4408"/>
                  <a:pt x="20317" y="2665"/>
                  <a:pt x="24194" y="1636"/>
                </a:cubicBezTo>
                <a:cubicBezTo>
                  <a:pt x="27965" y="541"/>
                  <a:pt x="31880" y="-2"/>
                  <a:pt x="35814" y="17"/>
                </a:cubicBezTo>
                <a:cubicBezTo>
                  <a:pt x="42024" y="-164"/>
                  <a:pt x="48187" y="1112"/>
                  <a:pt x="53816" y="3732"/>
                </a:cubicBezTo>
                <a:cubicBezTo>
                  <a:pt x="58245" y="5741"/>
                  <a:pt x="62132" y="8780"/>
                  <a:pt x="65151" y="1259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98BD2E9-D1AD-CBFF-C8E6-E655BF575A83}"/>
              </a:ext>
            </a:extLst>
          </p:cNvPr>
          <p:cNvSpPr/>
          <p:nvPr/>
        </p:nvSpPr>
        <p:spPr>
          <a:xfrm>
            <a:off x="10490901" y="1517639"/>
            <a:ext cx="10477" cy="103917"/>
          </a:xfrm>
          <a:custGeom>
            <a:avLst/>
            <a:gdLst>
              <a:gd name="connsiteX0" fmla="*/ 10477 w 10477"/>
              <a:gd name="connsiteY0" fmla="*/ 103918 h 103917"/>
              <a:gd name="connsiteX1" fmla="*/ 0 w 10477"/>
              <a:gd name="connsiteY1" fmla="*/ 103918 h 103917"/>
              <a:gd name="connsiteX2" fmla="*/ 0 w 10477"/>
              <a:gd name="connsiteY2" fmla="*/ 0 h 103917"/>
              <a:gd name="connsiteX3" fmla="*/ 10477 w 10477"/>
              <a:gd name="connsiteY3" fmla="*/ 0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77" h="103917">
                <a:moveTo>
                  <a:pt x="10477" y="103918"/>
                </a:moveTo>
                <a:lnTo>
                  <a:pt x="0" y="103918"/>
                </a:lnTo>
                <a:lnTo>
                  <a:pt x="0" y="0"/>
                </a:lnTo>
                <a:lnTo>
                  <a:pt x="10477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148D6D4-6D3B-4380-5A90-31F2D36E544D}"/>
              </a:ext>
            </a:extLst>
          </p:cNvPr>
          <p:cNvSpPr/>
          <p:nvPr/>
        </p:nvSpPr>
        <p:spPr>
          <a:xfrm>
            <a:off x="10521286" y="1517639"/>
            <a:ext cx="88692" cy="103346"/>
          </a:xfrm>
          <a:custGeom>
            <a:avLst/>
            <a:gdLst>
              <a:gd name="connsiteX0" fmla="*/ 381 w 88692"/>
              <a:gd name="connsiteY0" fmla="*/ 0 h 103346"/>
              <a:gd name="connsiteX1" fmla="*/ 34480 w 88692"/>
              <a:gd name="connsiteY1" fmla="*/ 0 h 103346"/>
              <a:gd name="connsiteX2" fmla="*/ 53530 w 88692"/>
              <a:gd name="connsiteY2" fmla="*/ 3143 h 103346"/>
              <a:gd name="connsiteX3" fmla="*/ 71152 w 88692"/>
              <a:gd name="connsiteY3" fmla="*/ 12668 h 103346"/>
              <a:gd name="connsiteX4" fmla="*/ 83915 w 88692"/>
              <a:gd name="connsiteY4" fmla="*/ 74390 h 103346"/>
              <a:gd name="connsiteX5" fmla="*/ 71152 w 88692"/>
              <a:gd name="connsiteY5" fmla="*/ 90583 h 103346"/>
              <a:gd name="connsiteX6" fmla="*/ 53530 w 88692"/>
              <a:gd name="connsiteY6" fmla="*/ 100108 h 103346"/>
              <a:gd name="connsiteX7" fmla="*/ 34480 w 88692"/>
              <a:gd name="connsiteY7" fmla="*/ 103346 h 103346"/>
              <a:gd name="connsiteX8" fmla="*/ 0 w 88692"/>
              <a:gd name="connsiteY8" fmla="*/ 103346 h 103346"/>
              <a:gd name="connsiteX9" fmla="*/ 10954 w 88692"/>
              <a:gd name="connsiteY9" fmla="*/ 94488 h 103346"/>
              <a:gd name="connsiteX10" fmla="*/ 31909 w 88692"/>
              <a:gd name="connsiteY10" fmla="*/ 94488 h 103346"/>
              <a:gd name="connsiteX11" fmla="*/ 52388 w 88692"/>
              <a:gd name="connsiteY11" fmla="*/ 90773 h 103346"/>
              <a:gd name="connsiteX12" fmla="*/ 66865 w 88692"/>
              <a:gd name="connsiteY12" fmla="*/ 81248 h 103346"/>
              <a:gd name="connsiteX13" fmla="*/ 75438 w 88692"/>
              <a:gd name="connsiteY13" fmla="*/ 67628 h 103346"/>
              <a:gd name="connsiteX14" fmla="*/ 78296 w 88692"/>
              <a:gd name="connsiteY14" fmla="*/ 51911 h 103346"/>
              <a:gd name="connsiteX15" fmla="*/ 75438 w 88692"/>
              <a:gd name="connsiteY15" fmla="*/ 36195 h 103346"/>
              <a:gd name="connsiteX16" fmla="*/ 66865 w 88692"/>
              <a:gd name="connsiteY16" fmla="*/ 22670 h 103346"/>
              <a:gd name="connsiteX17" fmla="*/ 52388 w 88692"/>
              <a:gd name="connsiteY17" fmla="*/ 13145 h 103346"/>
              <a:gd name="connsiteX18" fmla="*/ 31909 w 88692"/>
              <a:gd name="connsiteY18" fmla="*/ 9430 h 103346"/>
              <a:gd name="connsiteX19" fmla="*/ 10954 w 88692"/>
              <a:gd name="connsiteY19" fmla="*/ 943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8692" h="103346">
                <a:moveTo>
                  <a:pt x="381" y="0"/>
                </a:moveTo>
                <a:lnTo>
                  <a:pt x="34480" y="0"/>
                </a:lnTo>
                <a:cubicBezTo>
                  <a:pt x="40957" y="57"/>
                  <a:pt x="47377" y="1124"/>
                  <a:pt x="53530" y="3143"/>
                </a:cubicBezTo>
                <a:cubicBezTo>
                  <a:pt x="59950" y="5182"/>
                  <a:pt x="65932" y="8411"/>
                  <a:pt x="71152" y="12668"/>
                </a:cubicBezTo>
                <a:cubicBezTo>
                  <a:pt x="88354" y="28289"/>
                  <a:pt x="93507" y="53226"/>
                  <a:pt x="83915" y="74390"/>
                </a:cubicBezTo>
                <a:cubicBezTo>
                  <a:pt x="80858" y="80629"/>
                  <a:pt x="76505" y="86154"/>
                  <a:pt x="71152" y="90583"/>
                </a:cubicBezTo>
                <a:cubicBezTo>
                  <a:pt x="65932" y="94840"/>
                  <a:pt x="59950" y="98069"/>
                  <a:pt x="53530" y="100108"/>
                </a:cubicBezTo>
                <a:cubicBezTo>
                  <a:pt x="47387" y="102165"/>
                  <a:pt x="40957" y="103251"/>
                  <a:pt x="34480" y="103346"/>
                </a:cubicBezTo>
                <a:lnTo>
                  <a:pt x="0" y="103346"/>
                </a:lnTo>
                <a:close/>
                <a:moveTo>
                  <a:pt x="10954" y="94488"/>
                </a:moveTo>
                <a:lnTo>
                  <a:pt x="31909" y="94488"/>
                </a:lnTo>
                <a:cubicBezTo>
                  <a:pt x="38919" y="94650"/>
                  <a:pt x="45882" y="93383"/>
                  <a:pt x="52388" y="90773"/>
                </a:cubicBezTo>
                <a:cubicBezTo>
                  <a:pt x="57817" y="88621"/>
                  <a:pt x="62741" y="85382"/>
                  <a:pt x="66865" y="81248"/>
                </a:cubicBezTo>
                <a:cubicBezTo>
                  <a:pt x="70609" y="77334"/>
                  <a:pt x="73523" y="72695"/>
                  <a:pt x="75438" y="67628"/>
                </a:cubicBezTo>
                <a:cubicBezTo>
                  <a:pt x="77333" y="62608"/>
                  <a:pt x="78305" y="57283"/>
                  <a:pt x="78296" y="51911"/>
                </a:cubicBezTo>
                <a:cubicBezTo>
                  <a:pt x="78286" y="46549"/>
                  <a:pt x="77324" y="41224"/>
                  <a:pt x="75438" y="36195"/>
                </a:cubicBezTo>
                <a:cubicBezTo>
                  <a:pt x="73552" y="31137"/>
                  <a:pt x="70628" y="26537"/>
                  <a:pt x="66865" y="22670"/>
                </a:cubicBezTo>
                <a:cubicBezTo>
                  <a:pt x="62760" y="18507"/>
                  <a:pt x="57826" y="15259"/>
                  <a:pt x="52388" y="13145"/>
                </a:cubicBezTo>
                <a:cubicBezTo>
                  <a:pt x="45882" y="10535"/>
                  <a:pt x="38919" y="9268"/>
                  <a:pt x="31909" y="9430"/>
                </a:cubicBezTo>
                <a:lnTo>
                  <a:pt x="10954" y="943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ABFD8A9-C690-1719-F3D9-432CE6E50AD6}"/>
              </a:ext>
            </a:extLst>
          </p:cNvPr>
          <p:cNvSpPr/>
          <p:nvPr/>
        </p:nvSpPr>
        <p:spPr>
          <a:xfrm>
            <a:off x="10609583" y="1517639"/>
            <a:ext cx="99822" cy="103917"/>
          </a:xfrm>
          <a:custGeom>
            <a:avLst/>
            <a:gdLst>
              <a:gd name="connsiteX0" fmla="*/ 11621 w 99822"/>
              <a:gd name="connsiteY0" fmla="*/ 103918 h 103917"/>
              <a:gd name="connsiteX1" fmla="*/ 0 w 99822"/>
              <a:gd name="connsiteY1" fmla="*/ 103918 h 103917"/>
              <a:gd name="connsiteX2" fmla="*/ 44958 w 99822"/>
              <a:gd name="connsiteY2" fmla="*/ 0 h 103917"/>
              <a:gd name="connsiteX3" fmla="*/ 55245 w 99822"/>
              <a:gd name="connsiteY3" fmla="*/ 0 h 103917"/>
              <a:gd name="connsiteX4" fmla="*/ 99822 w 99822"/>
              <a:gd name="connsiteY4" fmla="*/ 103918 h 103917"/>
              <a:gd name="connsiteX5" fmla="*/ 88106 w 99822"/>
              <a:gd name="connsiteY5" fmla="*/ 103918 h 103917"/>
              <a:gd name="connsiteX6" fmla="*/ 76676 w 99822"/>
              <a:gd name="connsiteY6" fmla="*/ 76581 h 103917"/>
              <a:gd name="connsiteX7" fmla="*/ 22955 w 99822"/>
              <a:gd name="connsiteY7" fmla="*/ 76581 h 103917"/>
              <a:gd name="connsiteX8" fmla="*/ 26861 w 99822"/>
              <a:gd name="connsiteY8" fmla="*/ 66866 h 103917"/>
              <a:gd name="connsiteX9" fmla="*/ 72676 w 99822"/>
              <a:gd name="connsiteY9" fmla="*/ 66866 h 103917"/>
              <a:gd name="connsiteX10" fmla="*/ 49816 w 99822"/>
              <a:gd name="connsiteY10" fmla="*/ 11716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822" h="103917">
                <a:moveTo>
                  <a:pt x="11621" y="103918"/>
                </a:moveTo>
                <a:lnTo>
                  <a:pt x="0" y="103918"/>
                </a:lnTo>
                <a:lnTo>
                  <a:pt x="44958" y="0"/>
                </a:lnTo>
                <a:lnTo>
                  <a:pt x="55245" y="0"/>
                </a:lnTo>
                <a:lnTo>
                  <a:pt x="99822" y="103918"/>
                </a:lnTo>
                <a:lnTo>
                  <a:pt x="88106" y="103918"/>
                </a:lnTo>
                <a:lnTo>
                  <a:pt x="76676" y="76581"/>
                </a:lnTo>
                <a:lnTo>
                  <a:pt x="22955" y="76581"/>
                </a:lnTo>
                <a:close/>
                <a:moveTo>
                  <a:pt x="26861" y="66866"/>
                </a:moveTo>
                <a:lnTo>
                  <a:pt x="72676" y="66866"/>
                </a:lnTo>
                <a:lnTo>
                  <a:pt x="49816" y="11716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AA5847A-B27A-312C-5F70-B34FBDF8B10F}"/>
              </a:ext>
            </a:extLst>
          </p:cNvPr>
          <p:cNvSpPr/>
          <p:nvPr/>
        </p:nvSpPr>
        <p:spPr>
          <a:xfrm>
            <a:off x="10717692" y="1517639"/>
            <a:ext cx="89153" cy="103346"/>
          </a:xfrm>
          <a:custGeom>
            <a:avLst/>
            <a:gdLst>
              <a:gd name="connsiteX0" fmla="*/ 0 w 89153"/>
              <a:gd name="connsiteY0" fmla="*/ 0 h 103346"/>
              <a:gd name="connsiteX1" fmla="*/ 34480 w 89153"/>
              <a:gd name="connsiteY1" fmla="*/ 0 h 103346"/>
              <a:gd name="connsiteX2" fmla="*/ 53530 w 89153"/>
              <a:gd name="connsiteY2" fmla="*/ 3143 h 103346"/>
              <a:gd name="connsiteX3" fmla="*/ 71152 w 89153"/>
              <a:gd name="connsiteY3" fmla="*/ 12668 h 103346"/>
              <a:gd name="connsiteX4" fmla="*/ 83820 w 89153"/>
              <a:gd name="connsiteY4" fmla="*/ 28956 h 103346"/>
              <a:gd name="connsiteX5" fmla="*/ 71152 w 89153"/>
              <a:gd name="connsiteY5" fmla="*/ 90583 h 103346"/>
              <a:gd name="connsiteX6" fmla="*/ 53530 w 89153"/>
              <a:gd name="connsiteY6" fmla="*/ 100108 h 103346"/>
              <a:gd name="connsiteX7" fmla="*/ 34480 w 89153"/>
              <a:gd name="connsiteY7" fmla="*/ 103346 h 103346"/>
              <a:gd name="connsiteX8" fmla="*/ 0 w 89153"/>
              <a:gd name="connsiteY8" fmla="*/ 103346 h 103346"/>
              <a:gd name="connsiteX9" fmla="*/ 10573 w 89153"/>
              <a:gd name="connsiteY9" fmla="*/ 94488 h 103346"/>
              <a:gd name="connsiteX10" fmla="*/ 31623 w 89153"/>
              <a:gd name="connsiteY10" fmla="*/ 94488 h 103346"/>
              <a:gd name="connsiteX11" fmla="*/ 52102 w 89153"/>
              <a:gd name="connsiteY11" fmla="*/ 90773 h 103346"/>
              <a:gd name="connsiteX12" fmla="*/ 66484 w 89153"/>
              <a:gd name="connsiteY12" fmla="*/ 81248 h 103346"/>
              <a:gd name="connsiteX13" fmla="*/ 75057 w 89153"/>
              <a:gd name="connsiteY13" fmla="*/ 67628 h 103346"/>
              <a:gd name="connsiteX14" fmla="*/ 78010 w 89153"/>
              <a:gd name="connsiteY14" fmla="*/ 51911 h 103346"/>
              <a:gd name="connsiteX15" fmla="*/ 75057 w 89153"/>
              <a:gd name="connsiteY15" fmla="*/ 36195 h 103346"/>
              <a:gd name="connsiteX16" fmla="*/ 66484 w 89153"/>
              <a:gd name="connsiteY16" fmla="*/ 22670 h 103346"/>
              <a:gd name="connsiteX17" fmla="*/ 52102 w 89153"/>
              <a:gd name="connsiteY17" fmla="*/ 13145 h 103346"/>
              <a:gd name="connsiteX18" fmla="*/ 31623 w 89153"/>
              <a:gd name="connsiteY18" fmla="*/ 9430 h 103346"/>
              <a:gd name="connsiteX19" fmla="*/ 10573 w 89153"/>
              <a:gd name="connsiteY19" fmla="*/ 943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9153" h="103346">
                <a:moveTo>
                  <a:pt x="0" y="0"/>
                </a:moveTo>
                <a:lnTo>
                  <a:pt x="34480" y="0"/>
                </a:lnTo>
                <a:cubicBezTo>
                  <a:pt x="40958" y="76"/>
                  <a:pt x="47377" y="1134"/>
                  <a:pt x="53530" y="3143"/>
                </a:cubicBezTo>
                <a:cubicBezTo>
                  <a:pt x="59941" y="5201"/>
                  <a:pt x="65923" y="8430"/>
                  <a:pt x="71152" y="12668"/>
                </a:cubicBezTo>
                <a:cubicBezTo>
                  <a:pt x="76429" y="17183"/>
                  <a:pt x="80743" y="22727"/>
                  <a:pt x="83820" y="28956"/>
                </a:cubicBezTo>
                <a:cubicBezTo>
                  <a:pt x="94259" y="49968"/>
                  <a:pt x="89030" y="75390"/>
                  <a:pt x="71152" y="90583"/>
                </a:cubicBezTo>
                <a:cubicBezTo>
                  <a:pt x="65923" y="94821"/>
                  <a:pt x="59941" y="98050"/>
                  <a:pt x="53530" y="100108"/>
                </a:cubicBezTo>
                <a:cubicBezTo>
                  <a:pt x="47377" y="102146"/>
                  <a:pt x="40958" y="103242"/>
                  <a:pt x="34480" y="103346"/>
                </a:cubicBezTo>
                <a:lnTo>
                  <a:pt x="0" y="103346"/>
                </a:lnTo>
                <a:close/>
                <a:moveTo>
                  <a:pt x="10573" y="94488"/>
                </a:moveTo>
                <a:lnTo>
                  <a:pt x="31623" y="94488"/>
                </a:lnTo>
                <a:cubicBezTo>
                  <a:pt x="38633" y="94631"/>
                  <a:pt x="45596" y="93364"/>
                  <a:pt x="52102" y="90773"/>
                </a:cubicBezTo>
                <a:cubicBezTo>
                  <a:pt x="57502" y="88621"/>
                  <a:pt x="62398" y="85382"/>
                  <a:pt x="66484" y="81248"/>
                </a:cubicBezTo>
                <a:cubicBezTo>
                  <a:pt x="70228" y="77334"/>
                  <a:pt x="73142" y="72695"/>
                  <a:pt x="75057" y="67628"/>
                </a:cubicBezTo>
                <a:cubicBezTo>
                  <a:pt x="77029" y="62627"/>
                  <a:pt x="78038" y="57293"/>
                  <a:pt x="78010" y="51911"/>
                </a:cubicBezTo>
                <a:cubicBezTo>
                  <a:pt x="78019" y="46530"/>
                  <a:pt x="77019" y="41205"/>
                  <a:pt x="75057" y="36195"/>
                </a:cubicBezTo>
                <a:cubicBezTo>
                  <a:pt x="73171" y="31137"/>
                  <a:pt x="70247" y="26537"/>
                  <a:pt x="66484" y="22670"/>
                </a:cubicBezTo>
                <a:cubicBezTo>
                  <a:pt x="62417" y="18507"/>
                  <a:pt x="57512" y="15269"/>
                  <a:pt x="52102" y="13145"/>
                </a:cubicBezTo>
                <a:cubicBezTo>
                  <a:pt x="45596" y="10554"/>
                  <a:pt x="38633" y="9287"/>
                  <a:pt x="31623" y="9430"/>
                </a:cubicBezTo>
                <a:lnTo>
                  <a:pt x="10573" y="943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6896D31-B069-8314-74B8-A2665E7BB81C}"/>
              </a:ext>
            </a:extLst>
          </p:cNvPr>
          <p:cNvSpPr/>
          <p:nvPr/>
        </p:nvSpPr>
        <p:spPr>
          <a:xfrm>
            <a:off x="10850470" y="1517639"/>
            <a:ext cx="88677" cy="103346"/>
          </a:xfrm>
          <a:custGeom>
            <a:avLst/>
            <a:gdLst>
              <a:gd name="connsiteX0" fmla="*/ 0 w 88677"/>
              <a:gd name="connsiteY0" fmla="*/ 0 h 103346"/>
              <a:gd name="connsiteX1" fmla="*/ 34480 w 88677"/>
              <a:gd name="connsiteY1" fmla="*/ 0 h 103346"/>
              <a:gd name="connsiteX2" fmla="*/ 53530 w 88677"/>
              <a:gd name="connsiteY2" fmla="*/ 3143 h 103346"/>
              <a:gd name="connsiteX3" fmla="*/ 71152 w 88677"/>
              <a:gd name="connsiteY3" fmla="*/ 12668 h 103346"/>
              <a:gd name="connsiteX4" fmla="*/ 83820 w 88677"/>
              <a:gd name="connsiteY4" fmla="*/ 28956 h 103346"/>
              <a:gd name="connsiteX5" fmla="*/ 83820 w 88677"/>
              <a:gd name="connsiteY5" fmla="*/ 74390 h 103346"/>
              <a:gd name="connsiteX6" fmla="*/ 71152 w 88677"/>
              <a:gd name="connsiteY6" fmla="*/ 90583 h 103346"/>
              <a:gd name="connsiteX7" fmla="*/ 53530 w 88677"/>
              <a:gd name="connsiteY7" fmla="*/ 100108 h 103346"/>
              <a:gd name="connsiteX8" fmla="*/ 34480 w 88677"/>
              <a:gd name="connsiteY8" fmla="*/ 103346 h 103346"/>
              <a:gd name="connsiteX9" fmla="*/ 0 w 88677"/>
              <a:gd name="connsiteY9" fmla="*/ 103346 h 103346"/>
              <a:gd name="connsiteX10" fmla="*/ 10573 w 88677"/>
              <a:gd name="connsiteY10" fmla="*/ 94488 h 103346"/>
              <a:gd name="connsiteX11" fmla="*/ 31528 w 88677"/>
              <a:gd name="connsiteY11" fmla="*/ 94488 h 103346"/>
              <a:gd name="connsiteX12" fmla="*/ 52006 w 88677"/>
              <a:gd name="connsiteY12" fmla="*/ 90773 h 103346"/>
              <a:gd name="connsiteX13" fmla="*/ 66484 w 88677"/>
              <a:gd name="connsiteY13" fmla="*/ 81248 h 103346"/>
              <a:gd name="connsiteX14" fmla="*/ 75057 w 88677"/>
              <a:gd name="connsiteY14" fmla="*/ 67628 h 103346"/>
              <a:gd name="connsiteX15" fmla="*/ 77914 w 88677"/>
              <a:gd name="connsiteY15" fmla="*/ 51911 h 103346"/>
              <a:gd name="connsiteX16" fmla="*/ 75057 w 88677"/>
              <a:gd name="connsiteY16" fmla="*/ 36195 h 103346"/>
              <a:gd name="connsiteX17" fmla="*/ 66484 w 88677"/>
              <a:gd name="connsiteY17" fmla="*/ 22670 h 103346"/>
              <a:gd name="connsiteX18" fmla="*/ 52006 w 88677"/>
              <a:gd name="connsiteY18" fmla="*/ 13145 h 103346"/>
              <a:gd name="connsiteX19" fmla="*/ 31528 w 88677"/>
              <a:gd name="connsiteY19" fmla="*/ 9430 h 103346"/>
              <a:gd name="connsiteX20" fmla="*/ 10573 w 88677"/>
              <a:gd name="connsiteY20" fmla="*/ 9430 h 10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8677" h="103346">
                <a:moveTo>
                  <a:pt x="0" y="0"/>
                </a:moveTo>
                <a:lnTo>
                  <a:pt x="34480" y="0"/>
                </a:lnTo>
                <a:cubicBezTo>
                  <a:pt x="40958" y="57"/>
                  <a:pt x="47377" y="1124"/>
                  <a:pt x="53530" y="3143"/>
                </a:cubicBezTo>
                <a:cubicBezTo>
                  <a:pt x="59950" y="5182"/>
                  <a:pt x="65932" y="8411"/>
                  <a:pt x="71152" y="12668"/>
                </a:cubicBezTo>
                <a:cubicBezTo>
                  <a:pt x="76486" y="17136"/>
                  <a:pt x="80810" y="22689"/>
                  <a:pt x="83820" y="28956"/>
                </a:cubicBezTo>
                <a:cubicBezTo>
                  <a:pt x="90297" y="43405"/>
                  <a:pt x="90297" y="59941"/>
                  <a:pt x="83820" y="74390"/>
                </a:cubicBezTo>
                <a:cubicBezTo>
                  <a:pt x="80829" y="80648"/>
                  <a:pt x="76505" y="86173"/>
                  <a:pt x="71152" y="90583"/>
                </a:cubicBezTo>
                <a:cubicBezTo>
                  <a:pt x="65932" y="94840"/>
                  <a:pt x="59950" y="98069"/>
                  <a:pt x="53530" y="100108"/>
                </a:cubicBezTo>
                <a:cubicBezTo>
                  <a:pt x="47387" y="102165"/>
                  <a:pt x="40958" y="103251"/>
                  <a:pt x="34480" y="103346"/>
                </a:cubicBezTo>
                <a:lnTo>
                  <a:pt x="0" y="103346"/>
                </a:lnTo>
                <a:close/>
                <a:moveTo>
                  <a:pt x="10573" y="94488"/>
                </a:moveTo>
                <a:lnTo>
                  <a:pt x="31528" y="94488"/>
                </a:lnTo>
                <a:cubicBezTo>
                  <a:pt x="38538" y="94640"/>
                  <a:pt x="45501" y="93374"/>
                  <a:pt x="52006" y="90773"/>
                </a:cubicBezTo>
                <a:cubicBezTo>
                  <a:pt x="57436" y="88621"/>
                  <a:pt x="62360" y="85382"/>
                  <a:pt x="66484" y="81248"/>
                </a:cubicBezTo>
                <a:cubicBezTo>
                  <a:pt x="70228" y="77334"/>
                  <a:pt x="73142" y="72695"/>
                  <a:pt x="75057" y="67628"/>
                </a:cubicBezTo>
                <a:cubicBezTo>
                  <a:pt x="76952" y="62608"/>
                  <a:pt x="77924" y="57283"/>
                  <a:pt x="77914" y="51911"/>
                </a:cubicBezTo>
                <a:cubicBezTo>
                  <a:pt x="77905" y="46549"/>
                  <a:pt x="76943" y="41224"/>
                  <a:pt x="75057" y="36195"/>
                </a:cubicBezTo>
                <a:cubicBezTo>
                  <a:pt x="73171" y="31137"/>
                  <a:pt x="70247" y="26537"/>
                  <a:pt x="66484" y="22670"/>
                </a:cubicBezTo>
                <a:cubicBezTo>
                  <a:pt x="62379" y="18507"/>
                  <a:pt x="57445" y="15259"/>
                  <a:pt x="52006" y="13145"/>
                </a:cubicBezTo>
                <a:cubicBezTo>
                  <a:pt x="45501" y="10544"/>
                  <a:pt x="38538" y="9277"/>
                  <a:pt x="31528" y="9430"/>
                </a:cubicBezTo>
                <a:lnTo>
                  <a:pt x="10573" y="943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569455F-9A85-0EB9-CC95-886CE46C1898}"/>
              </a:ext>
            </a:extLst>
          </p:cNvPr>
          <p:cNvSpPr/>
          <p:nvPr/>
        </p:nvSpPr>
        <p:spPr>
          <a:xfrm>
            <a:off x="10954197" y="1517639"/>
            <a:ext cx="66198" cy="104012"/>
          </a:xfrm>
          <a:custGeom>
            <a:avLst/>
            <a:gdLst>
              <a:gd name="connsiteX0" fmla="*/ 10573 w 66198"/>
              <a:gd name="connsiteY0" fmla="*/ 94488 h 104012"/>
              <a:gd name="connsiteX1" fmla="*/ 66199 w 66198"/>
              <a:gd name="connsiteY1" fmla="*/ 94488 h 104012"/>
              <a:gd name="connsiteX2" fmla="*/ 66199 w 66198"/>
              <a:gd name="connsiteY2" fmla="*/ 104013 h 104012"/>
              <a:gd name="connsiteX3" fmla="*/ 0 w 66198"/>
              <a:gd name="connsiteY3" fmla="*/ 104013 h 104012"/>
              <a:gd name="connsiteX4" fmla="*/ 0 w 66198"/>
              <a:gd name="connsiteY4" fmla="*/ 0 h 104012"/>
              <a:gd name="connsiteX5" fmla="*/ 64484 w 66198"/>
              <a:gd name="connsiteY5" fmla="*/ 0 h 104012"/>
              <a:gd name="connsiteX6" fmla="*/ 64484 w 66198"/>
              <a:gd name="connsiteY6" fmla="*/ 9525 h 104012"/>
              <a:gd name="connsiteX7" fmla="*/ 10573 w 66198"/>
              <a:gd name="connsiteY7" fmla="*/ 9525 h 104012"/>
              <a:gd name="connsiteX8" fmla="*/ 10573 w 66198"/>
              <a:gd name="connsiteY8" fmla="*/ 45244 h 104012"/>
              <a:gd name="connsiteX9" fmla="*/ 60960 w 66198"/>
              <a:gd name="connsiteY9" fmla="*/ 45244 h 104012"/>
              <a:gd name="connsiteX10" fmla="*/ 60960 w 66198"/>
              <a:gd name="connsiteY10" fmla="*/ 54769 h 104012"/>
              <a:gd name="connsiteX11" fmla="*/ 10573 w 66198"/>
              <a:gd name="connsiteY11" fmla="*/ 54769 h 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198" h="104012">
                <a:moveTo>
                  <a:pt x="10573" y="94488"/>
                </a:moveTo>
                <a:lnTo>
                  <a:pt x="66199" y="94488"/>
                </a:lnTo>
                <a:lnTo>
                  <a:pt x="66199" y="104013"/>
                </a:lnTo>
                <a:lnTo>
                  <a:pt x="0" y="104013"/>
                </a:lnTo>
                <a:lnTo>
                  <a:pt x="0" y="0"/>
                </a:lnTo>
                <a:lnTo>
                  <a:pt x="64484" y="0"/>
                </a:lnTo>
                <a:lnTo>
                  <a:pt x="64484" y="9525"/>
                </a:lnTo>
                <a:lnTo>
                  <a:pt x="10573" y="9525"/>
                </a:lnTo>
                <a:lnTo>
                  <a:pt x="10573" y="45244"/>
                </a:lnTo>
                <a:lnTo>
                  <a:pt x="60960" y="45244"/>
                </a:lnTo>
                <a:lnTo>
                  <a:pt x="60960" y="54769"/>
                </a:lnTo>
                <a:lnTo>
                  <a:pt x="10573" y="5476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6E6BBE3-6392-769E-1885-79046C61438A}"/>
              </a:ext>
            </a:extLst>
          </p:cNvPr>
          <p:cNvSpPr/>
          <p:nvPr/>
        </p:nvSpPr>
        <p:spPr>
          <a:xfrm>
            <a:off x="11057349" y="1514972"/>
            <a:ext cx="93253" cy="109160"/>
          </a:xfrm>
          <a:custGeom>
            <a:avLst/>
            <a:gdLst>
              <a:gd name="connsiteX0" fmla="*/ 93253 w 93253"/>
              <a:gd name="connsiteY0" fmla="*/ 89630 h 109160"/>
              <a:gd name="connsiteX1" fmla="*/ 86872 w 93253"/>
              <a:gd name="connsiteY1" fmla="*/ 97155 h 109160"/>
              <a:gd name="connsiteX2" fmla="*/ 78204 w 93253"/>
              <a:gd name="connsiteY2" fmla="*/ 103346 h 109160"/>
              <a:gd name="connsiteX3" fmla="*/ 67345 w 93253"/>
              <a:gd name="connsiteY3" fmla="*/ 107632 h 109160"/>
              <a:gd name="connsiteX4" fmla="*/ 54391 w 93253"/>
              <a:gd name="connsiteY4" fmla="*/ 109156 h 109160"/>
              <a:gd name="connsiteX5" fmla="*/ 32674 w 93253"/>
              <a:gd name="connsiteY5" fmla="*/ 105060 h 109160"/>
              <a:gd name="connsiteX6" fmla="*/ 4099 w 93253"/>
              <a:gd name="connsiteY6" fmla="*/ 76485 h 109160"/>
              <a:gd name="connsiteX7" fmla="*/ 4 w 93253"/>
              <a:gd name="connsiteY7" fmla="*/ 54578 h 109160"/>
              <a:gd name="connsiteX8" fmla="*/ 4099 w 93253"/>
              <a:gd name="connsiteY8" fmla="*/ 32670 h 109160"/>
              <a:gd name="connsiteX9" fmla="*/ 15529 w 93253"/>
              <a:gd name="connsiteY9" fmla="*/ 15430 h 109160"/>
              <a:gd name="connsiteX10" fmla="*/ 32674 w 93253"/>
              <a:gd name="connsiteY10" fmla="*/ 4095 h 109160"/>
              <a:gd name="connsiteX11" fmla="*/ 65440 w 93253"/>
              <a:gd name="connsiteY11" fmla="*/ 1143 h 109160"/>
              <a:gd name="connsiteX12" fmla="*/ 75727 w 93253"/>
              <a:gd name="connsiteY12" fmla="*/ 4572 h 109160"/>
              <a:gd name="connsiteX13" fmla="*/ 84586 w 93253"/>
              <a:gd name="connsiteY13" fmla="*/ 9715 h 109160"/>
              <a:gd name="connsiteX14" fmla="*/ 91158 w 93253"/>
              <a:gd name="connsiteY14" fmla="*/ 16573 h 109160"/>
              <a:gd name="connsiteX15" fmla="*/ 82395 w 93253"/>
              <a:gd name="connsiteY15" fmla="*/ 23050 h 109160"/>
              <a:gd name="connsiteX16" fmla="*/ 78014 w 93253"/>
              <a:gd name="connsiteY16" fmla="*/ 18002 h 109160"/>
              <a:gd name="connsiteX17" fmla="*/ 71632 w 93253"/>
              <a:gd name="connsiteY17" fmla="*/ 13620 h 109160"/>
              <a:gd name="connsiteX18" fmla="*/ 63631 w 93253"/>
              <a:gd name="connsiteY18" fmla="*/ 10572 h 109160"/>
              <a:gd name="connsiteX19" fmla="*/ 54106 w 93253"/>
              <a:gd name="connsiteY19" fmla="*/ 9334 h 109160"/>
              <a:gd name="connsiteX20" fmla="*/ 36008 w 93253"/>
              <a:gd name="connsiteY20" fmla="*/ 13049 h 109160"/>
              <a:gd name="connsiteX21" fmla="*/ 22483 w 93253"/>
              <a:gd name="connsiteY21" fmla="*/ 22574 h 109160"/>
              <a:gd name="connsiteX22" fmla="*/ 13910 w 93253"/>
              <a:gd name="connsiteY22" fmla="*/ 36957 h 109160"/>
              <a:gd name="connsiteX23" fmla="*/ 10957 w 93253"/>
              <a:gd name="connsiteY23" fmla="*/ 54197 h 109160"/>
              <a:gd name="connsiteX24" fmla="*/ 14005 w 93253"/>
              <a:gd name="connsiteY24" fmla="*/ 71437 h 109160"/>
              <a:gd name="connsiteX25" fmla="*/ 22578 w 93253"/>
              <a:gd name="connsiteY25" fmla="*/ 85915 h 109160"/>
              <a:gd name="connsiteX26" fmla="*/ 36199 w 93253"/>
              <a:gd name="connsiteY26" fmla="*/ 95440 h 109160"/>
              <a:gd name="connsiteX27" fmla="*/ 54106 w 93253"/>
              <a:gd name="connsiteY27" fmla="*/ 99155 h 109160"/>
              <a:gd name="connsiteX28" fmla="*/ 71156 w 93253"/>
              <a:gd name="connsiteY28" fmla="*/ 95440 h 109160"/>
              <a:gd name="connsiteX29" fmla="*/ 84681 w 93253"/>
              <a:gd name="connsiteY29" fmla="*/ 83724 h 10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3253" h="109160">
                <a:moveTo>
                  <a:pt x="93253" y="89630"/>
                </a:moveTo>
                <a:cubicBezTo>
                  <a:pt x="91425" y="92373"/>
                  <a:pt x="89282" y="94907"/>
                  <a:pt x="86872" y="97155"/>
                </a:cubicBezTo>
                <a:cubicBezTo>
                  <a:pt x="84300" y="99631"/>
                  <a:pt x="81385" y="101717"/>
                  <a:pt x="78204" y="103346"/>
                </a:cubicBezTo>
                <a:cubicBezTo>
                  <a:pt x="74784" y="105232"/>
                  <a:pt x="71136" y="106670"/>
                  <a:pt x="67345" y="107632"/>
                </a:cubicBezTo>
                <a:cubicBezTo>
                  <a:pt x="63116" y="108699"/>
                  <a:pt x="58754" y="109213"/>
                  <a:pt x="54391" y="109156"/>
                </a:cubicBezTo>
                <a:cubicBezTo>
                  <a:pt x="46952" y="109242"/>
                  <a:pt x="39571" y="107851"/>
                  <a:pt x="32674" y="105060"/>
                </a:cubicBezTo>
                <a:cubicBezTo>
                  <a:pt x="19597" y="99907"/>
                  <a:pt x="9252" y="89563"/>
                  <a:pt x="4099" y="76485"/>
                </a:cubicBezTo>
                <a:cubicBezTo>
                  <a:pt x="1309" y="69523"/>
                  <a:pt x="-82" y="62074"/>
                  <a:pt x="4" y="54578"/>
                </a:cubicBezTo>
                <a:cubicBezTo>
                  <a:pt x="-44" y="47082"/>
                  <a:pt x="1347" y="39643"/>
                  <a:pt x="4099" y="32670"/>
                </a:cubicBezTo>
                <a:cubicBezTo>
                  <a:pt x="6747" y="26231"/>
                  <a:pt x="10634" y="20374"/>
                  <a:pt x="15529" y="15430"/>
                </a:cubicBezTo>
                <a:cubicBezTo>
                  <a:pt x="20473" y="10601"/>
                  <a:pt x="26293" y="6753"/>
                  <a:pt x="32674" y="4095"/>
                </a:cubicBezTo>
                <a:cubicBezTo>
                  <a:pt x="43076" y="-48"/>
                  <a:pt x="54468" y="-1077"/>
                  <a:pt x="65440" y="1143"/>
                </a:cubicBezTo>
                <a:cubicBezTo>
                  <a:pt x="68984" y="1924"/>
                  <a:pt x="72422" y="3076"/>
                  <a:pt x="75727" y="4572"/>
                </a:cubicBezTo>
                <a:cubicBezTo>
                  <a:pt x="78871" y="5943"/>
                  <a:pt x="81842" y="7667"/>
                  <a:pt x="84586" y="9715"/>
                </a:cubicBezTo>
                <a:cubicBezTo>
                  <a:pt x="87148" y="11611"/>
                  <a:pt x="89377" y="13925"/>
                  <a:pt x="91158" y="16573"/>
                </a:cubicBezTo>
                <a:lnTo>
                  <a:pt x="82395" y="23050"/>
                </a:lnTo>
                <a:cubicBezTo>
                  <a:pt x="81128" y="21212"/>
                  <a:pt x="79661" y="19516"/>
                  <a:pt x="78014" y="18002"/>
                </a:cubicBezTo>
                <a:cubicBezTo>
                  <a:pt x="76070" y="16297"/>
                  <a:pt x="73927" y="14821"/>
                  <a:pt x="71632" y="13620"/>
                </a:cubicBezTo>
                <a:cubicBezTo>
                  <a:pt x="69088" y="12306"/>
                  <a:pt x="66402" y="11287"/>
                  <a:pt x="63631" y="10572"/>
                </a:cubicBezTo>
                <a:cubicBezTo>
                  <a:pt x="60526" y="9744"/>
                  <a:pt x="57325" y="9325"/>
                  <a:pt x="54106" y="9334"/>
                </a:cubicBezTo>
                <a:cubicBezTo>
                  <a:pt x="47876" y="9239"/>
                  <a:pt x="41695" y="10506"/>
                  <a:pt x="36008" y="13049"/>
                </a:cubicBezTo>
                <a:cubicBezTo>
                  <a:pt x="30874" y="15230"/>
                  <a:pt x="26264" y="18478"/>
                  <a:pt x="22483" y="22574"/>
                </a:cubicBezTo>
                <a:cubicBezTo>
                  <a:pt x="18730" y="26774"/>
                  <a:pt x="15815" y="31651"/>
                  <a:pt x="13910" y="36957"/>
                </a:cubicBezTo>
                <a:cubicBezTo>
                  <a:pt x="11958" y="42491"/>
                  <a:pt x="10957" y="48320"/>
                  <a:pt x="10957" y="54197"/>
                </a:cubicBezTo>
                <a:cubicBezTo>
                  <a:pt x="10938" y="60083"/>
                  <a:pt x="11967" y="65922"/>
                  <a:pt x="14005" y="71437"/>
                </a:cubicBezTo>
                <a:cubicBezTo>
                  <a:pt x="15910" y="76771"/>
                  <a:pt x="18816" y="81686"/>
                  <a:pt x="22578" y="85915"/>
                </a:cubicBezTo>
                <a:cubicBezTo>
                  <a:pt x="26417" y="89992"/>
                  <a:pt x="31046" y="93240"/>
                  <a:pt x="36199" y="95440"/>
                </a:cubicBezTo>
                <a:cubicBezTo>
                  <a:pt x="41828" y="97974"/>
                  <a:pt x="47934" y="99241"/>
                  <a:pt x="54106" y="99155"/>
                </a:cubicBezTo>
                <a:cubicBezTo>
                  <a:pt x="59992" y="99184"/>
                  <a:pt x="65812" y="97917"/>
                  <a:pt x="71156" y="95440"/>
                </a:cubicBezTo>
                <a:cubicBezTo>
                  <a:pt x="76689" y="92906"/>
                  <a:pt x="81385" y="88839"/>
                  <a:pt x="84681" y="8372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CDDF65F-968F-6EB8-A6B0-4379E7127585}"/>
              </a:ext>
            </a:extLst>
          </p:cNvPr>
          <p:cNvSpPr/>
          <p:nvPr/>
        </p:nvSpPr>
        <p:spPr>
          <a:xfrm>
            <a:off x="11161461" y="1517639"/>
            <a:ext cx="78295" cy="103917"/>
          </a:xfrm>
          <a:custGeom>
            <a:avLst/>
            <a:gdLst>
              <a:gd name="connsiteX0" fmla="*/ 0 w 78295"/>
              <a:gd name="connsiteY0" fmla="*/ 0 h 103917"/>
              <a:gd name="connsiteX1" fmla="*/ 10573 w 78295"/>
              <a:gd name="connsiteY1" fmla="*/ 0 h 103917"/>
              <a:gd name="connsiteX2" fmla="*/ 10573 w 78295"/>
              <a:gd name="connsiteY2" fmla="*/ 45053 h 103917"/>
              <a:gd name="connsiteX3" fmla="*/ 67723 w 78295"/>
              <a:gd name="connsiteY3" fmla="*/ 45053 h 103917"/>
              <a:gd name="connsiteX4" fmla="*/ 67723 w 78295"/>
              <a:gd name="connsiteY4" fmla="*/ 0 h 103917"/>
              <a:gd name="connsiteX5" fmla="*/ 78296 w 78295"/>
              <a:gd name="connsiteY5" fmla="*/ 0 h 103917"/>
              <a:gd name="connsiteX6" fmla="*/ 78296 w 78295"/>
              <a:gd name="connsiteY6" fmla="*/ 103918 h 103917"/>
              <a:gd name="connsiteX7" fmla="*/ 67723 w 78295"/>
              <a:gd name="connsiteY7" fmla="*/ 103918 h 103917"/>
              <a:gd name="connsiteX8" fmla="*/ 67723 w 78295"/>
              <a:gd name="connsiteY8" fmla="*/ 54674 h 103917"/>
              <a:gd name="connsiteX9" fmla="*/ 10573 w 78295"/>
              <a:gd name="connsiteY9" fmla="*/ 54674 h 103917"/>
              <a:gd name="connsiteX10" fmla="*/ 10573 w 78295"/>
              <a:gd name="connsiteY10" fmla="*/ 103918 h 103917"/>
              <a:gd name="connsiteX11" fmla="*/ 0 w 78295"/>
              <a:gd name="connsiteY11" fmla="*/ 103918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95" h="103917">
                <a:moveTo>
                  <a:pt x="0" y="0"/>
                </a:moveTo>
                <a:lnTo>
                  <a:pt x="10573" y="0"/>
                </a:lnTo>
                <a:lnTo>
                  <a:pt x="10573" y="45053"/>
                </a:lnTo>
                <a:lnTo>
                  <a:pt x="67723" y="45053"/>
                </a:lnTo>
                <a:lnTo>
                  <a:pt x="67723" y="0"/>
                </a:lnTo>
                <a:lnTo>
                  <a:pt x="78296" y="0"/>
                </a:lnTo>
                <a:lnTo>
                  <a:pt x="78296" y="103918"/>
                </a:lnTo>
                <a:lnTo>
                  <a:pt x="67723" y="103918"/>
                </a:lnTo>
                <a:lnTo>
                  <a:pt x="67723" y="54674"/>
                </a:lnTo>
                <a:lnTo>
                  <a:pt x="10573" y="54674"/>
                </a:lnTo>
                <a:lnTo>
                  <a:pt x="10573" y="103918"/>
                </a:lnTo>
                <a:lnTo>
                  <a:pt x="0" y="10391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5DFDCFF-B0B6-137D-784F-8BA41338340C}"/>
              </a:ext>
            </a:extLst>
          </p:cNvPr>
          <p:cNvSpPr/>
          <p:nvPr/>
        </p:nvSpPr>
        <p:spPr>
          <a:xfrm>
            <a:off x="11259569" y="1517639"/>
            <a:ext cx="10572" cy="103917"/>
          </a:xfrm>
          <a:custGeom>
            <a:avLst/>
            <a:gdLst>
              <a:gd name="connsiteX0" fmla="*/ 10573 w 10572"/>
              <a:gd name="connsiteY0" fmla="*/ 103918 h 103917"/>
              <a:gd name="connsiteX1" fmla="*/ 0 w 10572"/>
              <a:gd name="connsiteY1" fmla="*/ 103918 h 103917"/>
              <a:gd name="connsiteX2" fmla="*/ 0 w 10572"/>
              <a:gd name="connsiteY2" fmla="*/ 0 h 103917"/>
              <a:gd name="connsiteX3" fmla="*/ 10573 w 10572"/>
              <a:gd name="connsiteY3" fmla="*/ 0 h 103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" h="103917">
                <a:moveTo>
                  <a:pt x="10573" y="103918"/>
                </a:moveTo>
                <a:lnTo>
                  <a:pt x="0" y="103918"/>
                </a:lnTo>
                <a:lnTo>
                  <a:pt x="0" y="0"/>
                </a:lnTo>
                <a:lnTo>
                  <a:pt x="10573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49D4C51-3490-9A88-BBB1-623A450A2A3F}"/>
              </a:ext>
            </a:extLst>
          </p:cNvPr>
          <p:cNvSpPr/>
          <p:nvPr/>
        </p:nvSpPr>
        <p:spPr>
          <a:xfrm>
            <a:off x="11290334" y="1517639"/>
            <a:ext cx="59055" cy="104012"/>
          </a:xfrm>
          <a:custGeom>
            <a:avLst/>
            <a:gdLst>
              <a:gd name="connsiteX0" fmla="*/ 10573 w 59055"/>
              <a:gd name="connsiteY0" fmla="*/ 94488 h 104012"/>
              <a:gd name="connsiteX1" fmla="*/ 59055 w 59055"/>
              <a:gd name="connsiteY1" fmla="*/ 94488 h 104012"/>
              <a:gd name="connsiteX2" fmla="*/ 59055 w 59055"/>
              <a:gd name="connsiteY2" fmla="*/ 104013 h 104012"/>
              <a:gd name="connsiteX3" fmla="*/ 0 w 59055"/>
              <a:gd name="connsiteY3" fmla="*/ 104013 h 104012"/>
              <a:gd name="connsiteX4" fmla="*/ 0 w 59055"/>
              <a:gd name="connsiteY4" fmla="*/ 0 h 104012"/>
              <a:gd name="connsiteX5" fmla="*/ 10573 w 59055"/>
              <a:gd name="connsiteY5" fmla="*/ 0 h 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" h="104012">
                <a:moveTo>
                  <a:pt x="10573" y="94488"/>
                </a:moveTo>
                <a:lnTo>
                  <a:pt x="59055" y="94488"/>
                </a:lnTo>
                <a:lnTo>
                  <a:pt x="59055" y="104013"/>
                </a:lnTo>
                <a:lnTo>
                  <a:pt x="0" y="104013"/>
                </a:lnTo>
                <a:lnTo>
                  <a:pt x="0" y="0"/>
                </a:lnTo>
                <a:lnTo>
                  <a:pt x="10573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C122021-50FF-B03C-D794-988CDE84A992}"/>
              </a:ext>
            </a:extLst>
          </p:cNvPr>
          <p:cNvSpPr/>
          <p:nvPr/>
        </p:nvSpPr>
        <p:spPr>
          <a:xfrm>
            <a:off x="11357867" y="1517639"/>
            <a:ext cx="66198" cy="104012"/>
          </a:xfrm>
          <a:custGeom>
            <a:avLst/>
            <a:gdLst>
              <a:gd name="connsiteX0" fmla="*/ 10573 w 66198"/>
              <a:gd name="connsiteY0" fmla="*/ 94488 h 104012"/>
              <a:gd name="connsiteX1" fmla="*/ 66199 w 66198"/>
              <a:gd name="connsiteY1" fmla="*/ 94488 h 104012"/>
              <a:gd name="connsiteX2" fmla="*/ 66199 w 66198"/>
              <a:gd name="connsiteY2" fmla="*/ 104013 h 104012"/>
              <a:gd name="connsiteX3" fmla="*/ 0 w 66198"/>
              <a:gd name="connsiteY3" fmla="*/ 104013 h 104012"/>
              <a:gd name="connsiteX4" fmla="*/ 0 w 66198"/>
              <a:gd name="connsiteY4" fmla="*/ 0 h 104012"/>
              <a:gd name="connsiteX5" fmla="*/ 64675 w 66198"/>
              <a:gd name="connsiteY5" fmla="*/ 0 h 104012"/>
              <a:gd name="connsiteX6" fmla="*/ 64675 w 66198"/>
              <a:gd name="connsiteY6" fmla="*/ 9525 h 104012"/>
              <a:gd name="connsiteX7" fmla="*/ 10763 w 66198"/>
              <a:gd name="connsiteY7" fmla="*/ 9525 h 104012"/>
              <a:gd name="connsiteX8" fmla="*/ 10763 w 66198"/>
              <a:gd name="connsiteY8" fmla="*/ 45244 h 104012"/>
              <a:gd name="connsiteX9" fmla="*/ 61150 w 66198"/>
              <a:gd name="connsiteY9" fmla="*/ 45244 h 104012"/>
              <a:gd name="connsiteX10" fmla="*/ 61150 w 66198"/>
              <a:gd name="connsiteY10" fmla="*/ 54769 h 104012"/>
              <a:gd name="connsiteX11" fmla="*/ 10763 w 66198"/>
              <a:gd name="connsiteY11" fmla="*/ 54769 h 10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6198" h="104012">
                <a:moveTo>
                  <a:pt x="10573" y="94488"/>
                </a:moveTo>
                <a:lnTo>
                  <a:pt x="66199" y="94488"/>
                </a:lnTo>
                <a:lnTo>
                  <a:pt x="66199" y="104013"/>
                </a:lnTo>
                <a:lnTo>
                  <a:pt x="0" y="104013"/>
                </a:lnTo>
                <a:lnTo>
                  <a:pt x="0" y="0"/>
                </a:lnTo>
                <a:lnTo>
                  <a:pt x="64675" y="0"/>
                </a:lnTo>
                <a:lnTo>
                  <a:pt x="64675" y="9525"/>
                </a:lnTo>
                <a:lnTo>
                  <a:pt x="10763" y="9525"/>
                </a:lnTo>
                <a:lnTo>
                  <a:pt x="10763" y="45244"/>
                </a:lnTo>
                <a:lnTo>
                  <a:pt x="61150" y="45244"/>
                </a:lnTo>
                <a:lnTo>
                  <a:pt x="61150" y="54769"/>
                </a:lnTo>
                <a:lnTo>
                  <a:pt x="10763" y="5476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7D6C6C80-6929-59A4-3BB7-C4F5ED3D4690}"/>
              </a:ext>
            </a:extLst>
          </p:cNvPr>
          <p:cNvSpPr/>
          <p:nvPr/>
        </p:nvSpPr>
        <p:spPr>
          <a:xfrm>
            <a:off x="9136542" y="218714"/>
            <a:ext cx="669321" cy="1428750"/>
          </a:xfrm>
          <a:custGeom>
            <a:avLst/>
            <a:gdLst>
              <a:gd name="connsiteX0" fmla="*/ 340233 w 669321"/>
              <a:gd name="connsiteY0" fmla="*/ 545973 h 1428750"/>
              <a:gd name="connsiteX1" fmla="*/ 340233 w 669321"/>
              <a:gd name="connsiteY1" fmla="*/ 345948 h 1428750"/>
              <a:gd name="connsiteX2" fmla="*/ 353854 w 669321"/>
              <a:gd name="connsiteY2" fmla="*/ 354711 h 1428750"/>
              <a:gd name="connsiteX3" fmla="*/ 393954 w 669321"/>
              <a:gd name="connsiteY3" fmla="*/ 478536 h 1428750"/>
              <a:gd name="connsiteX4" fmla="*/ 395573 w 669321"/>
              <a:gd name="connsiteY4" fmla="*/ 480536 h 1428750"/>
              <a:gd name="connsiteX5" fmla="*/ 397097 w 669321"/>
              <a:gd name="connsiteY5" fmla="*/ 480536 h 1428750"/>
              <a:gd name="connsiteX6" fmla="*/ 398145 w 669321"/>
              <a:gd name="connsiteY6" fmla="*/ 480536 h 1428750"/>
              <a:gd name="connsiteX7" fmla="*/ 402431 w 669321"/>
              <a:gd name="connsiteY7" fmla="*/ 479203 h 1428750"/>
              <a:gd name="connsiteX8" fmla="*/ 404527 w 669321"/>
              <a:gd name="connsiteY8" fmla="*/ 475012 h 1428750"/>
              <a:gd name="connsiteX9" fmla="*/ 368618 w 669321"/>
              <a:gd name="connsiteY9" fmla="*/ 364426 h 1428750"/>
              <a:gd name="connsiteX10" fmla="*/ 409575 w 669321"/>
              <a:gd name="connsiteY10" fmla="*/ 391001 h 1428750"/>
              <a:gd name="connsiteX11" fmla="*/ 491204 w 669321"/>
              <a:gd name="connsiteY11" fmla="*/ 503301 h 1428750"/>
              <a:gd name="connsiteX12" fmla="*/ 493871 w 669321"/>
              <a:gd name="connsiteY12" fmla="*/ 504635 h 1428750"/>
              <a:gd name="connsiteX13" fmla="*/ 495776 w 669321"/>
              <a:gd name="connsiteY13" fmla="*/ 504063 h 1428750"/>
              <a:gd name="connsiteX14" fmla="*/ 499491 w 669321"/>
              <a:gd name="connsiteY14" fmla="*/ 501396 h 1428750"/>
              <a:gd name="connsiteX15" fmla="*/ 500825 w 669321"/>
              <a:gd name="connsiteY15" fmla="*/ 499205 h 1428750"/>
              <a:gd name="connsiteX16" fmla="*/ 500253 w 669321"/>
              <a:gd name="connsiteY16" fmla="*/ 496824 h 1428750"/>
              <a:gd name="connsiteX17" fmla="*/ 417195 w 669321"/>
              <a:gd name="connsiteY17" fmla="*/ 382524 h 1428750"/>
              <a:gd name="connsiteX18" fmla="*/ 405003 w 669321"/>
              <a:gd name="connsiteY18" fmla="*/ 336042 h 1428750"/>
              <a:gd name="connsiteX19" fmla="*/ 500253 w 669321"/>
              <a:gd name="connsiteY19" fmla="*/ 405194 h 1428750"/>
              <a:gd name="connsiteX20" fmla="*/ 502158 w 669321"/>
              <a:gd name="connsiteY20" fmla="*/ 405860 h 1428750"/>
              <a:gd name="connsiteX21" fmla="*/ 502730 w 669321"/>
              <a:gd name="connsiteY21" fmla="*/ 405860 h 1428750"/>
              <a:gd name="connsiteX22" fmla="*/ 504825 w 669321"/>
              <a:gd name="connsiteY22" fmla="*/ 404622 h 1428750"/>
              <a:gd name="connsiteX23" fmla="*/ 507587 w 669321"/>
              <a:gd name="connsiteY23" fmla="*/ 400907 h 1428750"/>
              <a:gd name="connsiteX24" fmla="*/ 506825 w 669321"/>
              <a:gd name="connsiteY24" fmla="*/ 396335 h 1428750"/>
              <a:gd name="connsiteX25" fmla="*/ 400622 w 669321"/>
              <a:gd name="connsiteY25" fmla="*/ 319183 h 1428750"/>
              <a:gd name="connsiteX26" fmla="*/ 396621 w 669321"/>
              <a:gd name="connsiteY26" fmla="*/ 303943 h 1428750"/>
              <a:gd name="connsiteX27" fmla="*/ 593884 w 669321"/>
              <a:gd name="connsiteY27" fmla="*/ 368046 h 1428750"/>
              <a:gd name="connsiteX28" fmla="*/ 594836 w 669321"/>
              <a:gd name="connsiteY28" fmla="*/ 368046 h 1428750"/>
              <a:gd name="connsiteX29" fmla="*/ 596360 w 669321"/>
              <a:gd name="connsiteY29" fmla="*/ 368046 h 1428750"/>
              <a:gd name="connsiteX30" fmla="*/ 597980 w 669321"/>
              <a:gd name="connsiteY30" fmla="*/ 366141 h 1428750"/>
              <a:gd name="connsiteX31" fmla="*/ 600075 w 669321"/>
              <a:gd name="connsiteY31" fmla="*/ 361950 h 1428750"/>
              <a:gd name="connsiteX32" fmla="*/ 598007 w 669321"/>
              <a:gd name="connsiteY32" fmla="*/ 357863 h 1428750"/>
              <a:gd name="connsiteX33" fmla="*/ 597980 w 669321"/>
              <a:gd name="connsiteY33" fmla="*/ 357854 h 1428750"/>
              <a:gd name="connsiteX34" fmla="*/ 401669 w 669321"/>
              <a:gd name="connsiteY34" fmla="*/ 294037 h 1428750"/>
              <a:gd name="connsiteX35" fmla="*/ 414147 w 669321"/>
              <a:gd name="connsiteY35" fmla="*/ 283845 h 1428750"/>
              <a:gd name="connsiteX36" fmla="*/ 543782 w 669321"/>
              <a:gd name="connsiteY36" fmla="*/ 283845 h 1428750"/>
              <a:gd name="connsiteX37" fmla="*/ 547021 w 669321"/>
              <a:gd name="connsiteY37" fmla="*/ 280607 h 1428750"/>
              <a:gd name="connsiteX38" fmla="*/ 547021 w 669321"/>
              <a:gd name="connsiteY38" fmla="*/ 276035 h 1428750"/>
              <a:gd name="connsiteX39" fmla="*/ 546068 w 669321"/>
              <a:gd name="connsiteY39" fmla="*/ 273653 h 1428750"/>
              <a:gd name="connsiteX40" fmla="*/ 543782 w 669321"/>
              <a:gd name="connsiteY40" fmla="*/ 272701 h 1428750"/>
              <a:gd name="connsiteX41" fmla="*/ 427387 w 669321"/>
              <a:gd name="connsiteY41" fmla="*/ 272701 h 1428750"/>
              <a:gd name="connsiteX42" fmla="*/ 465487 w 669321"/>
              <a:gd name="connsiteY42" fmla="*/ 241649 h 1428750"/>
              <a:gd name="connsiteX43" fmla="*/ 597694 w 669321"/>
              <a:gd name="connsiteY43" fmla="*/ 198692 h 1428750"/>
              <a:gd name="connsiteX44" fmla="*/ 599799 w 669321"/>
              <a:gd name="connsiteY44" fmla="*/ 194623 h 1428750"/>
              <a:gd name="connsiteX45" fmla="*/ 599789 w 669321"/>
              <a:gd name="connsiteY45" fmla="*/ 194596 h 1428750"/>
              <a:gd name="connsiteX46" fmla="*/ 598361 w 669321"/>
              <a:gd name="connsiteY46" fmla="*/ 190214 h 1428750"/>
              <a:gd name="connsiteX47" fmla="*/ 596741 w 669321"/>
              <a:gd name="connsiteY47" fmla="*/ 188309 h 1428750"/>
              <a:gd name="connsiteX48" fmla="*/ 594265 w 669321"/>
              <a:gd name="connsiteY48" fmla="*/ 188309 h 1428750"/>
              <a:gd name="connsiteX49" fmla="*/ 458438 w 669321"/>
              <a:gd name="connsiteY49" fmla="*/ 231839 h 1428750"/>
              <a:gd name="connsiteX50" fmla="*/ 410813 w 669321"/>
              <a:gd name="connsiteY50" fmla="*/ 229172 h 1428750"/>
              <a:gd name="connsiteX51" fmla="*/ 506730 w 669321"/>
              <a:gd name="connsiteY51" fmla="*/ 159449 h 1428750"/>
              <a:gd name="connsiteX52" fmla="*/ 507492 w 669321"/>
              <a:gd name="connsiteY52" fmla="*/ 154877 h 1428750"/>
              <a:gd name="connsiteX53" fmla="*/ 504825 w 669321"/>
              <a:gd name="connsiteY53" fmla="*/ 151162 h 1428750"/>
              <a:gd name="connsiteX54" fmla="*/ 502730 w 669321"/>
              <a:gd name="connsiteY54" fmla="*/ 149924 h 1428750"/>
              <a:gd name="connsiteX55" fmla="*/ 500253 w 669321"/>
              <a:gd name="connsiteY55" fmla="*/ 150495 h 1428750"/>
              <a:gd name="connsiteX56" fmla="*/ 393668 w 669321"/>
              <a:gd name="connsiteY56" fmla="*/ 228600 h 1428750"/>
              <a:gd name="connsiteX57" fmla="*/ 378333 w 669321"/>
              <a:gd name="connsiteY57" fmla="*/ 227743 h 1428750"/>
              <a:gd name="connsiteX58" fmla="*/ 500634 w 669321"/>
              <a:gd name="connsiteY58" fmla="*/ 58960 h 1428750"/>
              <a:gd name="connsiteX59" fmla="*/ 501206 w 669321"/>
              <a:gd name="connsiteY59" fmla="*/ 56579 h 1428750"/>
              <a:gd name="connsiteX60" fmla="*/ 499872 w 669321"/>
              <a:gd name="connsiteY60" fmla="*/ 54388 h 1428750"/>
              <a:gd name="connsiteX61" fmla="*/ 496157 w 669321"/>
              <a:gd name="connsiteY61" fmla="*/ 51721 h 1428750"/>
              <a:gd name="connsiteX62" fmla="*/ 491631 w 669321"/>
              <a:gd name="connsiteY62" fmla="*/ 52419 h 1428750"/>
              <a:gd name="connsiteX63" fmla="*/ 491585 w 669321"/>
              <a:gd name="connsiteY63" fmla="*/ 52483 h 1428750"/>
              <a:gd name="connsiteX64" fmla="*/ 369665 w 669321"/>
              <a:gd name="connsiteY64" fmla="*/ 220218 h 1428750"/>
              <a:gd name="connsiteX65" fmla="*/ 363950 w 669321"/>
              <a:gd name="connsiteY65" fmla="*/ 205740 h 1428750"/>
              <a:gd name="connsiteX66" fmla="*/ 404527 w 669321"/>
              <a:gd name="connsiteY66" fmla="*/ 80772 h 1428750"/>
              <a:gd name="connsiteX67" fmla="*/ 404527 w 669321"/>
              <a:gd name="connsiteY67" fmla="*/ 78200 h 1428750"/>
              <a:gd name="connsiteX68" fmla="*/ 402622 w 669321"/>
              <a:gd name="connsiteY68" fmla="*/ 76581 h 1428750"/>
              <a:gd name="connsiteX69" fmla="*/ 398145 w 669321"/>
              <a:gd name="connsiteY69" fmla="*/ 75248 h 1428750"/>
              <a:gd name="connsiteX70" fmla="*/ 393954 w 669321"/>
              <a:gd name="connsiteY70" fmla="*/ 77343 h 1428750"/>
              <a:gd name="connsiteX71" fmla="*/ 357569 w 669321"/>
              <a:gd name="connsiteY71" fmla="*/ 189262 h 1428750"/>
              <a:gd name="connsiteX72" fmla="*/ 340233 w 669321"/>
              <a:gd name="connsiteY72" fmla="*/ 144685 h 1428750"/>
              <a:gd name="connsiteX73" fmla="*/ 340233 w 669321"/>
              <a:gd name="connsiteY73" fmla="*/ 3334 h 1428750"/>
              <a:gd name="connsiteX74" fmla="*/ 337091 w 669321"/>
              <a:gd name="connsiteY74" fmla="*/ 1 h 1428750"/>
              <a:gd name="connsiteX75" fmla="*/ 336995 w 669321"/>
              <a:gd name="connsiteY75" fmla="*/ 0 h 1428750"/>
              <a:gd name="connsiteX76" fmla="*/ 332327 w 669321"/>
              <a:gd name="connsiteY76" fmla="*/ 0 h 1428750"/>
              <a:gd name="connsiteX77" fmla="*/ 329089 w 669321"/>
              <a:gd name="connsiteY77" fmla="*/ 3334 h 1428750"/>
              <a:gd name="connsiteX78" fmla="*/ 329089 w 669321"/>
              <a:gd name="connsiteY78" fmla="*/ 144590 h 1428750"/>
              <a:gd name="connsiteX79" fmla="*/ 311753 w 669321"/>
              <a:gd name="connsiteY79" fmla="*/ 189262 h 1428750"/>
              <a:gd name="connsiteX80" fmla="*/ 275368 w 669321"/>
              <a:gd name="connsiteY80" fmla="*/ 77343 h 1428750"/>
              <a:gd name="connsiteX81" fmla="*/ 273749 w 669321"/>
              <a:gd name="connsiteY81" fmla="*/ 75438 h 1428750"/>
              <a:gd name="connsiteX82" fmla="*/ 271177 w 669321"/>
              <a:gd name="connsiteY82" fmla="*/ 75438 h 1428750"/>
              <a:gd name="connsiteX83" fmla="*/ 266700 w 669321"/>
              <a:gd name="connsiteY83" fmla="*/ 76676 h 1428750"/>
              <a:gd name="connsiteX84" fmla="*/ 264596 w 669321"/>
              <a:gd name="connsiteY84" fmla="*/ 80744 h 1428750"/>
              <a:gd name="connsiteX85" fmla="*/ 264605 w 669321"/>
              <a:gd name="connsiteY85" fmla="*/ 80772 h 1428750"/>
              <a:gd name="connsiteX86" fmla="*/ 305181 w 669321"/>
              <a:gd name="connsiteY86" fmla="*/ 205645 h 1428750"/>
              <a:gd name="connsiteX87" fmla="*/ 299466 w 669321"/>
              <a:gd name="connsiteY87" fmla="*/ 220218 h 1428750"/>
              <a:gd name="connsiteX88" fmla="*/ 177737 w 669321"/>
              <a:gd name="connsiteY88" fmla="*/ 52483 h 1428750"/>
              <a:gd name="connsiteX89" fmla="*/ 173228 w 669321"/>
              <a:gd name="connsiteY89" fmla="*/ 51675 h 1428750"/>
              <a:gd name="connsiteX90" fmla="*/ 173165 w 669321"/>
              <a:gd name="connsiteY90" fmla="*/ 51721 h 1428750"/>
              <a:gd name="connsiteX91" fmla="*/ 169450 w 669321"/>
              <a:gd name="connsiteY91" fmla="*/ 54388 h 1428750"/>
              <a:gd name="connsiteX92" fmla="*/ 168116 w 669321"/>
              <a:gd name="connsiteY92" fmla="*/ 56579 h 1428750"/>
              <a:gd name="connsiteX93" fmla="*/ 168783 w 669321"/>
              <a:gd name="connsiteY93" fmla="*/ 58960 h 1428750"/>
              <a:gd name="connsiteX94" fmla="*/ 290989 w 669321"/>
              <a:gd name="connsiteY94" fmla="*/ 227267 h 1428750"/>
              <a:gd name="connsiteX95" fmla="*/ 275654 w 669321"/>
              <a:gd name="connsiteY95" fmla="*/ 228600 h 1428750"/>
              <a:gd name="connsiteX96" fmla="*/ 168783 w 669321"/>
              <a:gd name="connsiteY96" fmla="*/ 150495 h 1428750"/>
              <a:gd name="connsiteX97" fmla="*/ 166306 w 669321"/>
              <a:gd name="connsiteY97" fmla="*/ 149924 h 1428750"/>
              <a:gd name="connsiteX98" fmla="*/ 164211 w 669321"/>
              <a:gd name="connsiteY98" fmla="*/ 151162 h 1428750"/>
              <a:gd name="connsiteX99" fmla="*/ 161544 w 669321"/>
              <a:gd name="connsiteY99" fmla="*/ 154877 h 1428750"/>
              <a:gd name="connsiteX100" fmla="*/ 162165 w 669321"/>
              <a:gd name="connsiteY100" fmla="*/ 159414 h 1428750"/>
              <a:gd name="connsiteX101" fmla="*/ 162211 w 669321"/>
              <a:gd name="connsiteY101" fmla="*/ 159449 h 1428750"/>
              <a:gd name="connsiteX102" fmla="*/ 258128 w 669321"/>
              <a:gd name="connsiteY102" fmla="*/ 229172 h 1428750"/>
              <a:gd name="connsiteX103" fmla="*/ 210503 w 669321"/>
              <a:gd name="connsiteY103" fmla="*/ 231839 h 1428750"/>
              <a:gd name="connsiteX104" fmla="*/ 75248 w 669321"/>
              <a:gd name="connsiteY104" fmla="*/ 187738 h 1428750"/>
              <a:gd name="connsiteX105" fmla="*/ 72676 w 669321"/>
              <a:gd name="connsiteY105" fmla="*/ 187738 h 1428750"/>
              <a:gd name="connsiteX106" fmla="*/ 71057 w 669321"/>
              <a:gd name="connsiteY106" fmla="*/ 189643 h 1428750"/>
              <a:gd name="connsiteX107" fmla="*/ 69628 w 669321"/>
              <a:gd name="connsiteY107" fmla="*/ 194024 h 1428750"/>
              <a:gd name="connsiteX108" fmla="*/ 71730 w 669321"/>
              <a:gd name="connsiteY108" fmla="*/ 198093 h 1428750"/>
              <a:gd name="connsiteX109" fmla="*/ 71819 w 669321"/>
              <a:gd name="connsiteY109" fmla="*/ 198120 h 1428750"/>
              <a:gd name="connsiteX110" fmla="*/ 203930 w 669321"/>
              <a:gd name="connsiteY110" fmla="*/ 241078 h 1428750"/>
              <a:gd name="connsiteX111" fmla="*/ 242030 w 669321"/>
              <a:gd name="connsiteY111" fmla="*/ 272129 h 1428750"/>
              <a:gd name="connsiteX112" fmla="*/ 125540 w 669321"/>
              <a:gd name="connsiteY112" fmla="*/ 272129 h 1428750"/>
              <a:gd name="connsiteX113" fmla="*/ 122300 w 669321"/>
              <a:gd name="connsiteY113" fmla="*/ 275367 h 1428750"/>
              <a:gd name="connsiteX114" fmla="*/ 122301 w 669321"/>
              <a:gd name="connsiteY114" fmla="*/ 275463 h 1428750"/>
              <a:gd name="connsiteX115" fmla="*/ 122301 w 669321"/>
              <a:gd name="connsiteY115" fmla="*/ 280035 h 1428750"/>
              <a:gd name="connsiteX116" fmla="*/ 125540 w 669321"/>
              <a:gd name="connsiteY116" fmla="*/ 283274 h 1428750"/>
              <a:gd name="connsiteX117" fmla="*/ 255556 w 669321"/>
              <a:gd name="connsiteY117" fmla="*/ 283274 h 1428750"/>
              <a:gd name="connsiteX118" fmla="*/ 268034 w 669321"/>
              <a:gd name="connsiteY118" fmla="*/ 293465 h 1428750"/>
              <a:gd name="connsiteX119" fmla="*/ 71819 w 669321"/>
              <a:gd name="connsiteY119" fmla="*/ 357283 h 1428750"/>
              <a:gd name="connsiteX120" fmla="*/ 69628 w 669321"/>
              <a:gd name="connsiteY120" fmla="*/ 361379 h 1428750"/>
              <a:gd name="connsiteX121" fmla="*/ 71057 w 669321"/>
              <a:gd name="connsiteY121" fmla="*/ 365760 h 1428750"/>
              <a:gd name="connsiteX122" fmla="*/ 72676 w 669321"/>
              <a:gd name="connsiteY122" fmla="*/ 367665 h 1428750"/>
              <a:gd name="connsiteX123" fmla="*/ 74200 w 669321"/>
              <a:gd name="connsiteY123" fmla="*/ 367665 h 1428750"/>
              <a:gd name="connsiteX124" fmla="*/ 75248 w 669321"/>
              <a:gd name="connsiteY124" fmla="*/ 367665 h 1428750"/>
              <a:gd name="connsiteX125" fmla="*/ 272415 w 669321"/>
              <a:gd name="connsiteY125" fmla="*/ 303562 h 1428750"/>
              <a:gd name="connsiteX126" fmla="*/ 268415 w 669321"/>
              <a:gd name="connsiteY126" fmla="*/ 318802 h 1428750"/>
              <a:gd name="connsiteX127" fmla="*/ 161925 w 669321"/>
              <a:gd name="connsiteY127" fmla="*/ 396240 h 1428750"/>
              <a:gd name="connsiteX128" fmla="*/ 161258 w 669321"/>
              <a:gd name="connsiteY128" fmla="*/ 400907 h 1428750"/>
              <a:gd name="connsiteX129" fmla="*/ 163925 w 669321"/>
              <a:gd name="connsiteY129" fmla="*/ 404622 h 1428750"/>
              <a:gd name="connsiteX130" fmla="*/ 166021 w 669321"/>
              <a:gd name="connsiteY130" fmla="*/ 405860 h 1428750"/>
              <a:gd name="connsiteX131" fmla="*/ 166592 w 669321"/>
              <a:gd name="connsiteY131" fmla="*/ 405860 h 1428750"/>
              <a:gd name="connsiteX132" fmla="*/ 168497 w 669321"/>
              <a:gd name="connsiteY132" fmla="*/ 405194 h 1428750"/>
              <a:gd name="connsiteX133" fmla="*/ 263747 w 669321"/>
              <a:gd name="connsiteY133" fmla="*/ 336042 h 1428750"/>
              <a:gd name="connsiteX134" fmla="*/ 251555 w 669321"/>
              <a:gd name="connsiteY134" fmla="*/ 382524 h 1428750"/>
              <a:gd name="connsiteX135" fmla="*/ 168593 w 669321"/>
              <a:gd name="connsiteY135" fmla="*/ 496824 h 1428750"/>
              <a:gd name="connsiteX136" fmla="*/ 168021 w 669321"/>
              <a:gd name="connsiteY136" fmla="*/ 499205 h 1428750"/>
              <a:gd name="connsiteX137" fmla="*/ 169259 w 669321"/>
              <a:gd name="connsiteY137" fmla="*/ 501396 h 1428750"/>
              <a:gd name="connsiteX138" fmla="*/ 172974 w 669321"/>
              <a:gd name="connsiteY138" fmla="*/ 504063 h 1428750"/>
              <a:gd name="connsiteX139" fmla="*/ 174879 w 669321"/>
              <a:gd name="connsiteY139" fmla="*/ 504635 h 1428750"/>
              <a:gd name="connsiteX140" fmla="*/ 177546 w 669321"/>
              <a:gd name="connsiteY140" fmla="*/ 503301 h 1428750"/>
              <a:gd name="connsiteX141" fmla="*/ 259175 w 669321"/>
              <a:gd name="connsiteY141" fmla="*/ 391001 h 1428750"/>
              <a:gd name="connsiteX142" fmla="*/ 300514 w 669321"/>
              <a:gd name="connsiteY142" fmla="*/ 364426 h 1428750"/>
              <a:gd name="connsiteX143" fmla="*/ 264795 w 669321"/>
              <a:gd name="connsiteY143" fmla="*/ 475012 h 1428750"/>
              <a:gd name="connsiteX144" fmla="*/ 264795 w 669321"/>
              <a:gd name="connsiteY144" fmla="*/ 477584 h 1428750"/>
              <a:gd name="connsiteX145" fmla="*/ 266700 w 669321"/>
              <a:gd name="connsiteY145" fmla="*/ 479203 h 1428750"/>
              <a:gd name="connsiteX146" fmla="*/ 270986 w 669321"/>
              <a:gd name="connsiteY146" fmla="*/ 480536 h 1428750"/>
              <a:gd name="connsiteX147" fmla="*/ 272034 w 669321"/>
              <a:gd name="connsiteY147" fmla="*/ 480536 h 1428750"/>
              <a:gd name="connsiteX148" fmla="*/ 275177 w 669321"/>
              <a:gd name="connsiteY148" fmla="*/ 478250 h 1428750"/>
              <a:gd name="connsiteX149" fmla="*/ 315278 w 669321"/>
              <a:gd name="connsiteY149" fmla="*/ 354425 h 1428750"/>
              <a:gd name="connsiteX150" fmla="*/ 328898 w 669321"/>
              <a:gd name="connsiteY150" fmla="*/ 345662 h 1428750"/>
              <a:gd name="connsiteX151" fmla="*/ 328898 w 669321"/>
              <a:gd name="connsiteY151" fmla="*/ 545687 h 1428750"/>
              <a:gd name="connsiteX152" fmla="*/ 0 w 669321"/>
              <a:gd name="connsiteY152" fmla="*/ 545687 h 1428750"/>
              <a:gd name="connsiteX153" fmla="*/ 0 w 669321"/>
              <a:gd name="connsiteY153" fmla="*/ 1354741 h 1428750"/>
              <a:gd name="connsiteX154" fmla="*/ 48959 w 669321"/>
              <a:gd name="connsiteY154" fmla="*/ 1403795 h 1428750"/>
              <a:gd name="connsiteX155" fmla="*/ 285750 w 669321"/>
              <a:gd name="connsiteY155" fmla="*/ 1403795 h 1428750"/>
              <a:gd name="connsiteX156" fmla="*/ 325565 w 669321"/>
              <a:gd name="connsiteY156" fmla="*/ 1419701 h 1428750"/>
              <a:gd name="connsiteX157" fmla="*/ 325565 w 669321"/>
              <a:gd name="connsiteY157" fmla="*/ 1428750 h 1428750"/>
              <a:gd name="connsiteX158" fmla="*/ 342995 w 669321"/>
              <a:gd name="connsiteY158" fmla="*/ 1428750 h 1428750"/>
              <a:gd name="connsiteX159" fmla="*/ 342995 w 669321"/>
              <a:gd name="connsiteY159" fmla="*/ 1419987 h 1428750"/>
              <a:gd name="connsiteX160" fmla="*/ 382905 w 669321"/>
              <a:gd name="connsiteY160" fmla="*/ 1404080 h 1428750"/>
              <a:gd name="connsiteX161" fmla="*/ 620363 w 669321"/>
              <a:gd name="connsiteY161" fmla="*/ 1404080 h 1428750"/>
              <a:gd name="connsiteX162" fmla="*/ 669322 w 669321"/>
              <a:gd name="connsiteY162" fmla="*/ 1355027 h 1428750"/>
              <a:gd name="connsiteX163" fmla="*/ 669322 w 669321"/>
              <a:gd name="connsiteY163" fmla="*/ 545973 h 1428750"/>
              <a:gd name="connsiteX164" fmla="*/ 651891 w 669321"/>
              <a:gd name="connsiteY164" fmla="*/ 955548 h 1428750"/>
              <a:gd name="connsiteX165" fmla="*/ 429673 w 669321"/>
              <a:gd name="connsiteY165" fmla="*/ 955548 h 1428750"/>
              <a:gd name="connsiteX166" fmla="*/ 382048 w 669321"/>
              <a:gd name="connsiteY166" fmla="*/ 896969 h 1428750"/>
              <a:gd name="connsiteX167" fmla="*/ 382048 w 669321"/>
              <a:gd name="connsiteY167" fmla="*/ 896398 h 1428750"/>
              <a:gd name="connsiteX168" fmla="*/ 376238 w 669321"/>
              <a:gd name="connsiteY168" fmla="*/ 889349 h 1428750"/>
              <a:gd name="connsiteX169" fmla="*/ 352425 w 669321"/>
              <a:gd name="connsiteY169" fmla="*/ 875729 h 1428750"/>
              <a:gd name="connsiteX170" fmla="*/ 339757 w 669321"/>
              <a:gd name="connsiteY170" fmla="*/ 880586 h 1428750"/>
              <a:gd name="connsiteX171" fmla="*/ 339757 w 669321"/>
              <a:gd name="connsiteY171" fmla="*/ 563404 h 1428750"/>
              <a:gd name="connsiteX172" fmla="*/ 651891 w 669321"/>
              <a:gd name="connsiteY172" fmla="*/ 563404 h 1428750"/>
              <a:gd name="connsiteX173" fmla="*/ 334613 w 669321"/>
              <a:gd name="connsiteY173" fmla="*/ 1076325 h 1428750"/>
              <a:gd name="connsiteX174" fmla="*/ 245047 w 669321"/>
              <a:gd name="connsiteY174" fmla="*/ 980818 h 1428750"/>
              <a:gd name="connsiteX175" fmla="*/ 334613 w 669321"/>
              <a:gd name="connsiteY175" fmla="*/ 891254 h 1428750"/>
              <a:gd name="connsiteX176" fmla="*/ 338138 w 669321"/>
              <a:gd name="connsiteY176" fmla="*/ 891254 h 1428750"/>
              <a:gd name="connsiteX177" fmla="*/ 341090 w 669321"/>
              <a:gd name="connsiteY177" fmla="*/ 894493 h 1428750"/>
              <a:gd name="connsiteX178" fmla="*/ 336328 w 669321"/>
              <a:gd name="connsiteY178" fmla="*/ 897922 h 1428750"/>
              <a:gd name="connsiteX179" fmla="*/ 336328 w 669321"/>
              <a:gd name="connsiteY179" fmla="*/ 899351 h 1428750"/>
              <a:gd name="connsiteX180" fmla="*/ 334899 w 669321"/>
              <a:gd name="connsiteY180" fmla="*/ 899351 h 1428750"/>
              <a:gd name="connsiteX181" fmla="*/ 249949 w 669321"/>
              <a:gd name="connsiteY181" fmla="*/ 983752 h 1428750"/>
              <a:gd name="connsiteX182" fmla="*/ 334352 w 669321"/>
              <a:gd name="connsiteY182" fmla="*/ 1068705 h 1428750"/>
              <a:gd name="connsiteX183" fmla="*/ 419303 w 669321"/>
              <a:gd name="connsiteY183" fmla="*/ 984304 h 1428750"/>
              <a:gd name="connsiteX184" fmla="*/ 372332 w 669321"/>
              <a:gd name="connsiteY184" fmla="*/ 908209 h 1428750"/>
              <a:gd name="connsiteX185" fmla="*/ 372332 w 669321"/>
              <a:gd name="connsiteY185" fmla="*/ 908209 h 1428750"/>
              <a:gd name="connsiteX186" fmla="*/ 371666 w 669321"/>
              <a:gd name="connsiteY186" fmla="*/ 907447 h 1428750"/>
              <a:gd name="connsiteX187" fmla="*/ 348710 w 669321"/>
              <a:gd name="connsiteY187" fmla="*/ 901922 h 1428750"/>
              <a:gd name="connsiteX188" fmla="*/ 344234 w 669321"/>
              <a:gd name="connsiteY188" fmla="*/ 900398 h 1428750"/>
              <a:gd name="connsiteX189" fmla="*/ 348520 w 669321"/>
              <a:gd name="connsiteY189" fmla="*/ 899446 h 1428750"/>
              <a:gd name="connsiteX190" fmla="*/ 351187 w 669321"/>
              <a:gd name="connsiteY190" fmla="*/ 897255 h 1428750"/>
              <a:gd name="connsiteX191" fmla="*/ 350425 w 669321"/>
              <a:gd name="connsiteY191" fmla="*/ 893921 h 1428750"/>
              <a:gd name="connsiteX192" fmla="*/ 342900 w 669321"/>
              <a:gd name="connsiteY192" fmla="*/ 887349 h 1428750"/>
              <a:gd name="connsiteX193" fmla="*/ 342900 w 669321"/>
              <a:gd name="connsiteY193" fmla="*/ 886682 h 1428750"/>
              <a:gd name="connsiteX194" fmla="*/ 353759 w 669321"/>
              <a:gd name="connsiteY194" fmla="*/ 882206 h 1428750"/>
              <a:gd name="connsiteX195" fmla="*/ 370046 w 669321"/>
              <a:gd name="connsiteY195" fmla="*/ 893445 h 1428750"/>
              <a:gd name="connsiteX196" fmla="*/ 377762 w 669321"/>
              <a:gd name="connsiteY196" fmla="*/ 902113 h 1428750"/>
              <a:gd name="connsiteX197" fmla="*/ 377762 w 669321"/>
              <a:gd name="connsiteY197" fmla="*/ 902113 h 1428750"/>
              <a:gd name="connsiteX198" fmla="*/ 416184 w 669321"/>
              <a:gd name="connsiteY198" fmla="*/ 1027138 h 1428750"/>
              <a:gd name="connsiteX199" fmla="*/ 334613 w 669321"/>
              <a:gd name="connsiteY199" fmla="*/ 1076325 h 1428750"/>
              <a:gd name="connsiteX200" fmla="*/ 310991 w 669321"/>
              <a:gd name="connsiteY200" fmla="*/ 350044 h 1428750"/>
              <a:gd name="connsiteX201" fmla="*/ 310991 w 669321"/>
              <a:gd name="connsiteY201" fmla="*/ 350044 h 1428750"/>
              <a:gd name="connsiteX202" fmla="*/ 304895 w 669321"/>
              <a:gd name="connsiteY202" fmla="*/ 353949 h 1428750"/>
              <a:gd name="connsiteX203" fmla="*/ 304895 w 669321"/>
              <a:gd name="connsiteY203" fmla="*/ 353949 h 1428750"/>
              <a:gd name="connsiteX204" fmla="*/ 263652 w 669321"/>
              <a:gd name="connsiteY204" fmla="*/ 380429 h 1428750"/>
              <a:gd name="connsiteX205" fmla="*/ 332232 w 669321"/>
              <a:gd name="connsiteY205" fmla="*/ 285750 h 1428750"/>
              <a:gd name="connsiteX206" fmla="*/ 332232 w 669321"/>
              <a:gd name="connsiteY206" fmla="*/ 336042 h 1428750"/>
              <a:gd name="connsiteX207" fmla="*/ 330613 w 669321"/>
              <a:gd name="connsiteY207" fmla="*/ 337090 h 1428750"/>
              <a:gd name="connsiteX208" fmla="*/ 330613 w 669321"/>
              <a:gd name="connsiteY208" fmla="*/ 337090 h 1428750"/>
              <a:gd name="connsiteX209" fmla="*/ 272891 w 669321"/>
              <a:gd name="connsiteY209" fmla="*/ 328041 h 1428750"/>
              <a:gd name="connsiteX210" fmla="*/ 274511 w 669321"/>
              <a:gd name="connsiteY210" fmla="*/ 321945 h 1428750"/>
              <a:gd name="connsiteX211" fmla="*/ 274511 w 669321"/>
              <a:gd name="connsiteY211" fmla="*/ 321945 h 1428750"/>
              <a:gd name="connsiteX212" fmla="*/ 280607 w 669321"/>
              <a:gd name="connsiteY212" fmla="*/ 298704 h 1428750"/>
              <a:gd name="connsiteX213" fmla="*/ 328232 w 669321"/>
              <a:gd name="connsiteY213" fmla="*/ 283178 h 1428750"/>
              <a:gd name="connsiteX214" fmla="*/ 259652 w 669321"/>
              <a:gd name="connsiteY214" fmla="*/ 377571 h 1428750"/>
              <a:gd name="connsiteX215" fmla="*/ 258890 w 669321"/>
              <a:gd name="connsiteY215" fmla="*/ 277654 h 1428750"/>
              <a:gd name="connsiteX216" fmla="*/ 253270 w 669321"/>
              <a:gd name="connsiteY216" fmla="*/ 273082 h 1428750"/>
              <a:gd name="connsiteX217" fmla="*/ 253270 w 669321"/>
              <a:gd name="connsiteY217" fmla="*/ 273082 h 1428750"/>
              <a:gd name="connsiteX218" fmla="*/ 216122 w 669321"/>
              <a:gd name="connsiteY218" fmla="*/ 242697 h 1428750"/>
              <a:gd name="connsiteX219" fmla="*/ 326708 w 669321"/>
              <a:gd name="connsiteY219" fmla="*/ 278606 h 1428750"/>
              <a:gd name="connsiteX220" fmla="*/ 279083 w 669321"/>
              <a:gd name="connsiteY220" fmla="*/ 294132 h 1428750"/>
              <a:gd name="connsiteX221" fmla="*/ 277082 w 669321"/>
              <a:gd name="connsiteY221" fmla="*/ 292513 h 1428750"/>
              <a:gd name="connsiteX222" fmla="*/ 277082 w 669321"/>
              <a:gd name="connsiteY222" fmla="*/ 292513 h 1428750"/>
              <a:gd name="connsiteX223" fmla="*/ 258985 w 669321"/>
              <a:gd name="connsiteY223" fmla="*/ 277749 h 1428750"/>
              <a:gd name="connsiteX224" fmla="*/ 298895 w 669321"/>
              <a:gd name="connsiteY224" fmla="*/ 233363 h 1428750"/>
              <a:gd name="connsiteX225" fmla="*/ 328517 w 669321"/>
              <a:gd name="connsiteY225" fmla="*/ 274130 h 1428750"/>
              <a:gd name="connsiteX226" fmla="*/ 217265 w 669321"/>
              <a:gd name="connsiteY226" fmla="*/ 238125 h 1428750"/>
              <a:gd name="connsiteX227" fmla="*/ 314325 w 669321"/>
              <a:gd name="connsiteY227" fmla="*/ 201835 h 1428750"/>
              <a:gd name="connsiteX228" fmla="*/ 314325 w 669321"/>
              <a:gd name="connsiteY228" fmla="*/ 200025 h 1428750"/>
              <a:gd name="connsiteX229" fmla="*/ 314325 w 669321"/>
              <a:gd name="connsiteY229" fmla="*/ 200025 h 1428750"/>
              <a:gd name="connsiteX230" fmla="*/ 332042 w 669321"/>
              <a:gd name="connsiteY230" fmla="*/ 154400 h 1428750"/>
              <a:gd name="connsiteX231" fmla="*/ 332042 w 669321"/>
              <a:gd name="connsiteY231" fmla="*/ 271272 h 1428750"/>
              <a:gd name="connsiteX232" fmla="*/ 302514 w 669321"/>
              <a:gd name="connsiteY232" fmla="*/ 230600 h 1428750"/>
              <a:gd name="connsiteX233" fmla="*/ 303467 w 669321"/>
              <a:gd name="connsiteY233" fmla="*/ 228219 h 1428750"/>
              <a:gd name="connsiteX234" fmla="*/ 303467 w 669321"/>
              <a:gd name="connsiteY234" fmla="*/ 228219 h 1428750"/>
              <a:gd name="connsiteX235" fmla="*/ 367094 w 669321"/>
              <a:gd name="connsiteY235" fmla="*/ 230410 h 1428750"/>
              <a:gd name="connsiteX236" fmla="*/ 337566 w 669321"/>
              <a:gd name="connsiteY236" fmla="*/ 271082 h 1428750"/>
              <a:gd name="connsiteX237" fmla="*/ 337566 w 669321"/>
              <a:gd name="connsiteY237" fmla="*/ 154591 h 1428750"/>
              <a:gd name="connsiteX238" fmla="*/ 452247 w 669321"/>
              <a:gd name="connsiteY238" fmla="*/ 237839 h 1428750"/>
              <a:gd name="connsiteX239" fmla="*/ 340995 w 669321"/>
              <a:gd name="connsiteY239" fmla="*/ 274034 h 1428750"/>
              <a:gd name="connsiteX240" fmla="*/ 370523 w 669321"/>
              <a:gd name="connsiteY240" fmla="*/ 233363 h 1428750"/>
              <a:gd name="connsiteX241" fmla="*/ 414147 w 669321"/>
              <a:gd name="connsiteY241" fmla="*/ 275177 h 1428750"/>
              <a:gd name="connsiteX242" fmla="*/ 411385 w 669321"/>
              <a:gd name="connsiteY242" fmla="*/ 277463 h 1428750"/>
              <a:gd name="connsiteX243" fmla="*/ 411385 w 669321"/>
              <a:gd name="connsiteY243" fmla="*/ 277463 h 1428750"/>
              <a:gd name="connsiteX244" fmla="*/ 390525 w 669321"/>
              <a:gd name="connsiteY244" fmla="*/ 294227 h 1428750"/>
              <a:gd name="connsiteX245" fmla="*/ 342900 w 669321"/>
              <a:gd name="connsiteY245" fmla="*/ 278606 h 1428750"/>
              <a:gd name="connsiteX246" fmla="*/ 454057 w 669321"/>
              <a:gd name="connsiteY246" fmla="*/ 242506 h 1428750"/>
              <a:gd name="connsiteX247" fmla="*/ 397288 w 669321"/>
              <a:gd name="connsiteY247" fmla="*/ 327660 h 1428750"/>
              <a:gd name="connsiteX248" fmla="*/ 409575 w 669321"/>
              <a:gd name="connsiteY248" fmla="*/ 377571 h 1428750"/>
              <a:gd name="connsiteX249" fmla="*/ 341090 w 669321"/>
              <a:gd name="connsiteY249" fmla="*/ 283274 h 1428750"/>
              <a:gd name="connsiteX250" fmla="*/ 388715 w 669321"/>
              <a:gd name="connsiteY250" fmla="*/ 298799 h 1428750"/>
              <a:gd name="connsiteX251" fmla="*/ 388715 w 669321"/>
              <a:gd name="connsiteY251" fmla="*/ 298799 h 1428750"/>
              <a:gd name="connsiteX252" fmla="*/ 388715 w 669321"/>
              <a:gd name="connsiteY252" fmla="*/ 299466 h 1428750"/>
              <a:gd name="connsiteX253" fmla="*/ 388715 w 669321"/>
              <a:gd name="connsiteY253" fmla="*/ 299466 h 1428750"/>
              <a:gd name="connsiteX254" fmla="*/ 394525 w 669321"/>
              <a:gd name="connsiteY254" fmla="*/ 321564 h 1428750"/>
              <a:gd name="connsiteX255" fmla="*/ 394525 w 669321"/>
              <a:gd name="connsiteY255" fmla="*/ 321564 h 1428750"/>
              <a:gd name="connsiteX256" fmla="*/ 365284 w 669321"/>
              <a:gd name="connsiteY256" fmla="*/ 353759 h 1428750"/>
              <a:gd name="connsiteX257" fmla="*/ 359188 w 669321"/>
              <a:gd name="connsiteY257" fmla="*/ 349853 h 1428750"/>
              <a:gd name="connsiteX258" fmla="*/ 359188 w 669321"/>
              <a:gd name="connsiteY258" fmla="*/ 349853 h 1428750"/>
              <a:gd name="connsiteX259" fmla="*/ 339566 w 669321"/>
              <a:gd name="connsiteY259" fmla="*/ 337280 h 1428750"/>
              <a:gd name="connsiteX260" fmla="*/ 339566 w 669321"/>
              <a:gd name="connsiteY260" fmla="*/ 337280 h 1428750"/>
              <a:gd name="connsiteX261" fmla="*/ 337947 w 669321"/>
              <a:gd name="connsiteY261" fmla="*/ 336233 h 1428750"/>
              <a:gd name="connsiteX262" fmla="*/ 337947 w 669321"/>
              <a:gd name="connsiteY262" fmla="*/ 285750 h 1428750"/>
              <a:gd name="connsiteX263" fmla="*/ 405670 w 669321"/>
              <a:gd name="connsiteY263" fmla="*/ 381000 h 1428750"/>
              <a:gd name="connsiteX264" fmla="*/ 364522 w 669321"/>
              <a:gd name="connsiteY264" fmla="*/ 354425 h 1428750"/>
              <a:gd name="connsiteX265" fmla="*/ 378619 w 669321"/>
              <a:gd name="connsiteY265" fmla="*/ 984313 h 1428750"/>
              <a:gd name="connsiteX266" fmla="*/ 355568 w 669321"/>
              <a:gd name="connsiteY266" fmla="*/ 1002506 h 1428750"/>
              <a:gd name="connsiteX267" fmla="*/ 362807 w 669321"/>
              <a:gd name="connsiteY267" fmla="*/ 984218 h 1428750"/>
              <a:gd name="connsiteX268" fmla="*/ 355949 w 669321"/>
              <a:gd name="connsiteY268" fmla="*/ 966311 h 1428750"/>
              <a:gd name="connsiteX269" fmla="*/ 377762 w 669321"/>
              <a:gd name="connsiteY269" fmla="*/ 984504 h 1428750"/>
              <a:gd name="connsiteX270" fmla="*/ 331470 w 669321"/>
              <a:gd name="connsiteY270" fmla="*/ 962406 h 1428750"/>
              <a:gd name="connsiteX271" fmla="*/ 335471 w 669321"/>
              <a:gd name="connsiteY271" fmla="*/ 962406 h 1428750"/>
              <a:gd name="connsiteX272" fmla="*/ 339566 w 669321"/>
              <a:gd name="connsiteY272" fmla="*/ 962406 h 1428750"/>
              <a:gd name="connsiteX273" fmla="*/ 357436 w 669321"/>
              <a:gd name="connsiteY273" fmla="*/ 988371 h 1428750"/>
              <a:gd name="connsiteX274" fmla="*/ 331470 w 669321"/>
              <a:gd name="connsiteY274" fmla="*/ 1006240 h 1428750"/>
              <a:gd name="connsiteX275" fmla="*/ 313600 w 669321"/>
              <a:gd name="connsiteY275" fmla="*/ 980275 h 1428750"/>
              <a:gd name="connsiteX276" fmla="*/ 331470 w 669321"/>
              <a:gd name="connsiteY276" fmla="*/ 962406 h 1428750"/>
              <a:gd name="connsiteX277" fmla="*/ 308229 w 669321"/>
              <a:gd name="connsiteY277" fmla="*/ 984218 h 1428750"/>
              <a:gd name="connsiteX278" fmla="*/ 315468 w 669321"/>
              <a:gd name="connsiteY278" fmla="*/ 1002506 h 1428750"/>
              <a:gd name="connsiteX279" fmla="*/ 292418 w 669321"/>
              <a:gd name="connsiteY279" fmla="*/ 984313 h 1428750"/>
              <a:gd name="connsiteX280" fmla="*/ 314325 w 669321"/>
              <a:gd name="connsiteY280" fmla="*/ 966502 h 1428750"/>
              <a:gd name="connsiteX281" fmla="*/ 307372 w 669321"/>
              <a:gd name="connsiteY281" fmla="*/ 984409 h 1428750"/>
              <a:gd name="connsiteX282" fmla="*/ 289179 w 669321"/>
              <a:gd name="connsiteY282" fmla="*/ 990219 h 1428750"/>
              <a:gd name="connsiteX283" fmla="*/ 372348 w 669321"/>
              <a:gd name="connsiteY283" fmla="*/ 999182 h 1428750"/>
              <a:gd name="connsiteX284" fmla="*/ 381000 w 669321"/>
              <a:gd name="connsiteY284" fmla="*/ 990600 h 1428750"/>
              <a:gd name="connsiteX285" fmla="*/ 398621 w 669321"/>
              <a:gd name="connsiteY285" fmla="*/ 1021175 h 1428750"/>
              <a:gd name="connsiteX286" fmla="*/ 270320 w 669321"/>
              <a:gd name="connsiteY286" fmla="*/ 1021175 h 1428750"/>
              <a:gd name="connsiteX287" fmla="*/ 335851 w 669321"/>
              <a:gd name="connsiteY287" fmla="*/ 955548 h 1428750"/>
              <a:gd name="connsiteX288" fmla="*/ 303562 w 669321"/>
              <a:gd name="connsiteY288" fmla="*/ 965073 h 1428750"/>
              <a:gd name="connsiteX289" fmla="*/ 335851 w 669321"/>
              <a:gd name="connsiteY289" fmla="*/ 909066 h 1428750"/>
              <a:gd name="connsiteX290" fmla="*/ 368237 w 669321"/>
              <a:gd name="connsiteY290" fmla="*/ 965073 h 1428750"/>
              <a:gd name="connsiteX291" fmla="*/ 334613 w 669321"/>
              <a:gd name="connsiteY291" fmla="*/ 955738 h 1428750"/>
              <a:gd name="connsiteX292" fmla="*/ 285369 w 669321"/>
              <a:gd name="connsiteY292" fmla="*/ 983552 h 1428750"/>
              <a:gd name="connsiteX293" fmla="*/ 285369 w 669321"/>
              <a:gd name="connsiteY293" fmla="*/ 984313 h 1428750"/>
              <a:gd name="connsiteX294" fmla="*/ 285369 w 669321"/>
              <a:gd name="connsiteY294" fmla="*/ 984313 h 1428750"/>
              <a:gd name="connsiteX295" fmla="*/ 266319 w 669321"/>
              <a:gd name="connsiteY295" fmla="*/ 1017365 h 1428750"/>
              <a:gd name="connsiteX296" fmla="*/ 258604 w 669321"/>
              <a:gd name="connsiteY296" fmla="*/ 983742 h 1428750"/>
              <a:gd name="connsiteX297" fmla="*/ 330518 w 669321"/>
              <a:gd name="connsiteY297" fmla="*/ 906209 h 1428750"/>
              <a:gd name="connsiteX298" fmla="*/ 400431 w 669321"/>
              <a:gd name="connsiteY298" fmla="*/ 1027271 h 1428750"/>
              <a:gd name="connsiteX299" fmla="*/ 292578 w 669321"/>
              <a:gd name="connsiteY299" fmla="*/ 1048483 h 1428750"/>
              <a:gd name="connsiteX300" fmla="*/ 271367 w 669321"/>
              <a:gd name="connsiteY300" fmla="*/ 1027271 h 1428750"/>
              <a:gd name="connsiteX301" fmla="*/ 405956 w 669321"/>
              <a:gd name="connsiteY301" fmla="*/ 1017746 h 1428750"/>
              <a:gd name="connsiteX302" fmla="*/ 386906 w 669321"/>
              <a:gd name="connsiteY302" fmla="*/ 984695 h 1428750"/>
              <a:gd name="connsiteX303" fmla="*/ 386906 w 669321"/>
              <a:gd name="connsiteY303" fmla="*/ 984695 h 1428750"/>
              <a:gd name="connsiteX304" fmla="*/ 386906 w 669321"/>
              <a:gd name="connsiteY304" fmla="*/ 984695 h 1428750"/>
              <a:gd name="connsiteX305" fmla="*/ 342138 w 669321"/>
              <a:gd name="connsiteY305" fmla="*/ 907161 h 1428750"/>
              <a:gd name="connsiteX306" fmla="*/ 342138 w 669321"/>
              <a:gd name="connsiteY306" fmla="*/ 907161 h 1428750"/>
              <a:gd name="connsiteX307" fmla="*/ 348615 w 669321"/>
              <a:gd name="connsiteY307" fmla="*/ 909447 h 1428750"/>
              <a:gd name="connsiteX308" fmla="*/ 368427 w 669321"/>
              <a:gd name="connsiteY308" fmla="*/ 914019 h 1428750"/>
              <a:gd name="connsiteX309" fmla="*/ 414052 w 669321"/>
              <a:gd name="connsiteY309" fmla="*/ 984695 h 1428750"/>
              <a:gd name="connsiteX310" fmla="*/ 404717 w 669321"/>
              <a:gd name="connsiteY310" fmla="*/ 1017651 h 1428750"/>
              <a:gd name="connsiteX311" fmla="*/ 329184 w 669321"/>
              <a:gd name="connsiteY311" fmla="*/ 563404 h 1428750"/>
              <a:gd name="connsiteX312" fmla="*/ 329184 w 669321"/>
              <a:gd name="connsiteY312" fmla="*/ 885158 h 1428750"/>
              <a:gd name="connsiteX313" fmla="*/ 239649 w 669321"/>
              <a:gd name="connsiteY313" fmla="*/ 955929 h 1428750"/>
              <a:gd name="connsiteX314" fmla="*/ 17431 w 669321"/>
              <a:gd name="connsiteY314" fmla="*/ 955929 h 1428750"/>
              <a:gd name="connsiteX315" fmla="*/ 17431 w 669321"/>
              <a:gd name="connsiteY315" fmla="*/ 563404 h 1428750"/>
              <a:gd name="connsiteX316" fmla="*/ 285750 w 669321"/>
              <a:gd name="connsiteY316" fmla="*/ 1386554 h 1428750"/>
              <a:gd name="connsiteX317" fmla="*/ 48959 w 669321"/>
              <a:gd name="connsiteY317" fmla="*/ 1386554 h 1428750"/>
              <a:gd name="connsiteX318" fmla="*/ 17431 w 669321"/>
              <a:gd name="connsiteY318" fmla="*/ 1355027 h 1428750"/>
              <a:gd name="connsiteX319" fmla="*/ 17431 w 669321"/>
              <a:gd name="connsiteY319" fmla="*/ 966883 h 1428750"/>
              <a:gd name="connsiteX320" fmla="*/ 237173 w 669321"/>
              <a:gd name="connsiteY320" fmla="*/ 966883 h 1428750"/>
              <a:gd name="connsiteX321" fmla="*/ 235553 w 669321"/>
              <a:gd name="connsiteY321" fmla="*/ 984028 h 1428750"/>
              <a:gd name="connsiteX322" fmla="*/ 329184 w 669321"/>
              <a:gd name="connsiteY322" fmla="*/ 1082802 h 1428750"/>
              <a:gd name="connsiteX323" fmla="*/ 329184 w 669321"/>
              <a:gd name="connsiteY323" fmla="*/ 1396556 h 1428750"/>
              <a:gd name="connsiteX324" fmla="*/ 285750 w 669321"/>
              <a:gd name="connsiteY324" fmla="*/ 1386554 h 1428750"/>
              <a:gd name="connsiteX325" fmla="*/ 619982 w 669321"/>
              <a:gd name="connsiteY325" fmla="*/ 1386554 h 1428750"/>
              <a:gd name="connsiteX326" fmla="*/ 383286 w 669321"/>
              <a:gd name="connsiteY326" fmla="*/ 1386554 h 1428750"/>
              <a:gd name="connsiteX327" fmla="*/ 340138 w 669321"/>
              <a:gd name="connsiteY327" fmla="*/ 1396556 h 1428750"/>
              <a:gd name="connsiteX328" fmla="*/ 340138 w 669321"/>
              <a:gd name="connsiteY328" fmla="*/ 1082802 h 1428750"/>
              <a:gd name="connsiteX329" fmla="*/ 433769 w 669321"/>
              <a:gd name="connsiteY329" fmla="*/ 984028 h 1428750"/>
              <a:gd name="connsiteX330" fmla="*/ 432149 w 669321"/>
              <a:gd name="connsiteY330" fmla="*/ 966883 h 1428750"/>
              <a:gd name="connsiteX331" fmla="*/ 651891 w 669321"/>
              <a:gd name="connsiteY331" fmla="*/ 966883 h 1428750"/>
              <a:gd name="connsiteX332" fmla="*/ 651891 w 669321"/>
              <a:gd name="connsiteY332" fmla="*/ 1355027 h 1428750"/>
              <a:gd name="connsiteX333" fmla="*/ 620363 w 669321"/>
              <a:gd name="connsiteY333" fmla="*/ 1386554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69321" h="1428750">
                <a:moveTo>
                  <a:pt x="340233" y="545973"/>
                </a:moveTo>
                <a:lnTo>
                  <a:pt x="340233" y="345948"/>
                </a:lnTo>
                <a:lnTo>
                  <a:pt x="353854" y="354711"/>
                </a:lnTo>
                <a:lnTo>
                  <a:pt x="393954" y="478536"/>
                </a:lnTo>
                <a:cubicBezTo>
                  <a:pt x="394238" y="479374"/>
                  <a:pt x="394812" y="480084"/>
                  <a:pt x="395573" y="480536"/>
                </a:cubicBezTo>
                <a:cubicBezTo>
                  <a:pt x="396077" y="480628"/>
                  <a:pt x="396593" y="480628"/>
                  <a:pt x="397097" y="480536"/>
                </a:cubicBezTo>
                <a:lnTo>
                  <a:pt x="398145" y="480536"/>
                </a:lnTo>
                <a:lnTo>
                  <a:pt x="402431" y="479203"/>
                </a:lnTo>
                <a:cubicBezTo>
                  <a:pt x="404159" y="478615"/>
                  <a:pt x="405093" y="476747"/>
                  <a:pt x="404527" y="475012"/>
                </a:cubicBezTo>
                <a:lnTo>
                  <a:pt x="368618" y="364426"/>
                </a:lnTo>
                <a:lnTo>
                  <a:pt x="409575" y="391001"/>
                </a:lnTo>
                <a:lnTo>
                  <a:pt x="491204" y="503301"/>
                </a:lnTo>
                <a:cubicBezTo>
                  <a:pt x="491801" y="504180"/>
                  <a:pt x="492811" y="504685"/>
                  <a:pt x="493871" y="504635"/>
                </a:cubicBezTo>
                <a:cubicBezTo>
                  <a:pt x="494554" y="504678"/>
                  <a:pt x="495230" y="504475"/>
                  <a:pt x="495776" y="504063"/>
                </a:cubicBezTo>
                <a:lnTo>
                  <a:pt x="499491" y="501396"/>
                </a:lnTo>
                <a:cubicBezTo>
                  <a:pt x="500159" y="500827"/>
                  <a:pt x="500626" y="500060"/>
                  <a:pt x="500825" y="499205"/>
                </a:cubicBezTo>
                <a:cubicBezTo>
                  <a:pt x="500933" y="498368"/>
                  <a:pt x="500730" y="497520"/>
                  <a:pt x="500253" y="496824"/>
                </a:cubicBezTo>
                <a:lnTo>
                  <a:pt x="417195" y="382524"/>
                </a:lnTo>
                <a:lnTo>
                  <a:pt x="405003" y="336042"/>
                </a:lnTo>
                <a:lnTo>
                  <a:pt x="500253" y="405194"/>
                </a:lnTo>
                <a:cubicBezTo>
                  <a:pt x="500809" y="405596"/>
                  <a:pt x="501471" y="405829"/>
                  <a:pt x="502158" y="405860"/>
                </a:cubicBezTo>
                <a:lnTo>
                  <a:pt x="502730" y="405860"/>
                </a:lnTo>
                <a:cubicBezTo>
                  <a:pt x="503570" y="405756"/>
                  <a:pt x="504329" y="405308"/>
                  <a:pt x="504825" y="404622"/>
                </a:cubicBezTo>
                <a:lnTo>
                  <a:pt x="507587" y="400907"/>
                </a:lnTo>
                <a:cubicBezTo>
                  <a:pt x="508607" y="399427"/>
                  <a:pt x="508270" y="397405"/>
                  <a:pt x="506825" y="396335"/>
                </a:cubicBezTo>
                <a:lnTo>
                  <a:pt x="400622" y="319183"/>
                </a:lnTo>
                <a:lnTo>
                  <a:pt x="396621" y="303943"/>
                </a:lnTo>
                <a:lnTo>
                  <a:pt x="593884" y="368046"/>
                </a:lnTo>
                <a:lnTo>
                  <a:pt x="594836" y="368046"/>
                </a:lnTo>
                <a:cubicBezTo>
                  <a:pt x="595340" y="368133"/>
                  <a:pt x="595856" y="368133"/>
                  <a:pt x="596360" y="368046"/>
                </a:cubicBezTo>
                <a:cubicBezTo>
                  <a:pt x="597134" y="367654"/>
                  <a:pt x="597717" y="366967"/>
                  <a:pt x="597980" y="366141"/>
                </a:cubicBezTo>
                <a:lnTo>
                  <a:pt x="600075" y="361950"/>
                </a:lnTo>
                <a:cubicBezTo>
                  <a:pt x="600632" y="360251"/>
                  <a:pt x="599707" y="358421"/>
                  <a:pt x="598007" y="357863"/>
                </a:cubicBezTo>
                <a:cubicBezTo>
                  <a:pt x="597999" y="357860"/>
                  <a:pt x="597989" y="357857"/>
                  <a:pt x="597980" y="357854"/>
                </a:cubicBezTo>
                <a:lnTo>
                  <a:pt x="401669" y="294037"/>
                </a:lnTo>
                <a:lnTo>
                  <a:pt x="414147" y="283845"/>
                </a:lnTo>
                <a:lnTo>
                  <a:pt x="543782" y="283845"/>
                </a:lnTo>
                <a:cubicBezTo>
                  <a:pt x="545571" y="283845"/>
                  <a:pt x="547021" y="282395"/>
                  <a:pt x="547021" y="280607"/>
                </a:cubicBezTo>
                <a:lnTo>
                  <a:pt x="547021" y="276035"/>
                </a:lnTo>
                <a:cubicBezTo>
                  <a:pt x="547056" y="275141"/>
                  <a:pt x="546710" y="274275"/>
                  <a:pt x="546068" y="273653"/>
                </a:cubicBezTo>
                <a:cubicBezTo>
                  <a:pt x="545457" y="273054"/>
                  <a:pt x="544639" y="272713"/>
                  <a:pt x="543782" y="272701"/>
                </a:cubicBezTo>
                <a:lnTo>
                  <a:pt x="427387" y="272701"/>
                </a:lnTo>
                <a:lnTo>
                  <a:pt x="465487" y="241649"/>
                </a:lnTo>
                <a:lnTo>
                  <a:pt x="597694" y="198692"/>
                </a:lnTo>
                <a:cubicBezTo>
                  <a:pt x="599398" y="198150"/>
                  <a:pt x="600341" y="196328"/>
                  <a:pt x="599799" y="194623"/>
                </a:cubicBezTo>
                <a:cubicBezTo>
                  <a:pt x="599795" y="194615"/>
                  <a:pt x="599792" y="194605"/>
                  <a:pt x="599789" y="194596"/>
                </a:cubicBezTo>
                <a:lnTo>
                  <a:pt x="598361" y="190214"/>
                </a:lnTo>
                <a:cubicBezTo>
                  <a:pt x="598072" y="189403"/>
                  <a:pt x="597496" y="188725"/>
                  <a:pt x="596741" y="188309"/>
                </a:cubicBezTo>
                <a:cubicBezTo>
                  <a:pt x="595949" y="187982"/>
                  <a:pt x="595057" y="187982"/>
                  <a:pt x="594265" y="188309"/>
                </a:cubicBezTo>
                <a:lnTo>
                  <a:pt x="458438" y="231839"/>
                </a:lnTo>
                <a:lnTo>
                  <a:pt x="410813" y="229172"/>
                </a:lnTo>
                <a:lnTo>
                  <a:pt x="506730" y="159449"/>
                </a:lnTo>
                <a:cubicBezTo>
                  <a:pt x="508175" y="158379"/>
                  <a:pt x="508512" y="156357"/>
                  <a:pt x="507492" y="154877"/>
                </a:cubicBezTo>
                <a:lnTo>
                  <a:pt x="504825" y="151162"/>
                </a:lnTo>
                <a:cubicBezTo>
                  <a:pt x="504329" y="150476"/>
                  <a:pt x="503570" y="150027"/>
                  <a:pt x="502730" y="149924"/>
                </a:cubicBezTo>
                <a:cubicBezTo>
                  <a:pt x="501861" y="149768"/>
                  <a:pt x="500966" y="149975"/>
                  <a:pt x="500253" y="150495"/>
                </a:cubicBezTo>
                <a:lnTo>
                  <a:pt x="393668" y="228600"/>
                </a:lnTo>
                <a:lnTo>
                  <a:pt x="378333" y="227743"/>
                </a:lnTo>
                <a:lnTo>
                  <a:pt x="500634" y="58960"/>
                </a:lnTo>
                <a:cubicBezTo>
                  <a:pt x="501111" y="58263"/>
                  <a:pt x="501315" y="57416"/>
                  <a:pt x="501206" y="56579"/>
                </a:cubicBezTo>
                <a:cubicBezTo>
                  <a:pt x="501007" y="55724"/>
                  <a:pt x="500540" y="54956"/>
                  <a:pt x="499872" y="54388"/>
                </a:cubicBezTo>
                <a:lnTo>
                  <a:pt x="496157" y="51721"/>
                </a:lnTo>
                <a:cubicBezTo>
                  <a:pt x="494714" y="50664"/>
                  <a:pt x="492688" y="50976"/>
                  <a:pt x="491631" y="52419"/>
                </a:cubicBezTo>
                <a:cubicBezTo>
                  <a:pt x="491616" y="52440"/>
                  <a:pt x="491600" y="52461"/>
                  <a:pt x="491585" y="52483"/>
                </a:cubicBezTo>
                <a:lnTo>
                  <a:pt x="369665" y="220218"/>
                </a:lnTo>
                <a:lnTo>
                  <a:pt x="363950" y="205740"/>
                </a:lnTo>
                <a:lnTo>
                  <a:pt x="404527" y="80772"/>
                </a:lnTo>
                <a:cubicBezTo>
                  <a:pt x="404906" y="79957"/>
                  <a:pt x="404906" y="79016"/>
                  <a:pt x="404527" y="78200"/>
                </a:cubicBezTo>
                <a:cubicBezTo>
                  <a:pt x="404134" y="77427"/>
                  <a:pt x="403448" y="76844"/>
                  <a:pt x="402622" y="76581"/>
                </a:cubicBezTo>
                <a:lnTo>
                  <a:pt x="398145" y="75248"/>
                </a:lnTo>
                <a:cubicBezTo>
                  <a:pt x="396410" y="74681"/>
                  <a:pt x="394542" y="75615"/>
                  <a:pt x="393954" y="77343"/>
                </a:cubicBezTo>
                <a:lnTo>
                  <a:pt x="357569" y="189262"/>
                </a:lnTo>
                <a:lnTo>
                  <a:pt x="340233" y="144685"/>
                </a:lnTo>
                <a:lnTo>
                  <a:pt x="340233" y="3334"/>
                </a:lnTo>
                <a:cubicBezTo>
                  <a:pt x="340285" y="1546"/>
                  <a:pt x="338879" y="54"/>
                  <a:pt x="337091" y="1"/>
                </a:cubicBezTo>
                <a:cubicBezTo>
                  <a:pt x="337059" y="0"/>
                  <a:pt x="337027" y="0"/>
                  <a:pt x="336995" y="0"/>
                </a:cubicBezTo>
                <a:lnTo>
                  <a:pt x="332327" y="0"/>
                </a:lnTo>
                <a:cubicBezTo>
                  <a:pt x="330523" y="52"/>
                  <a:pt x="329088" y="1529"/>
                  <a:pt x="329089" y="3334"/>
                </a:cubicBezTo>
                <a:lnTo>
                  <a:pt x="329089" y="144590"/>
                </a:lnTo>
                <a:lnTo>
                  <a:pt x="311753" y="189262"/>
                </a:lnTo>
                <a:lnTo>
                  <a:pt x="275368" y="77343"/>
                </a:lnTo>
                <a:cubicBezTo>
                  <a:pt x="275105" y="76517"/>
                  <a:pt x="274522" y="75831"/>
                  <a:pt x="273749" y="75438"/>
                </a:cubicBezTo>
                <a:cubicBezTo>
                  <a:pt x="272933" y="75059"/>
                  <a:pt x="271992" y="75059"/>
                  <a:pt x="271177" y="75438"/>
                </a:cubicBezTo>
                <a:lnTo>
                  <a:pt x="266700" y="76676"/>
                </a:lnTo>
                <a:cubicBezTo>
                  <a:pt x="264996" y="77218"/>
                  <a:pt x="264053" y="79040"/>
                  <a:pt x="264596" y="80744"/>
                </a:cubicBezTo>
                <a:cubicBezTo>
                  <a:pt x="264599" y="80753"/>
                  <a:pt x="264602" y="80763"/>
                  <a:pt x="264605" y="80772"/>
                </a:cubicBezTo>
                <a:lnTo>
                  <a:pt x="305181" y="205645"/>
                </a:lnTo>
                <a:lnTo>
                  <a:pt x="299466" y="220218"/>
                </a:lnTo>
                <a:lnTo>
                  <a:pt x="177737" y="52483"/>
                </a:lnTo>
                <a:cubicBezTo>
                  <a:pt x="176714" y="51015"/>
                  <a:pt x="174696" y="50653"/>
                  <a:pt x="173228" y="51675"/>
                </a:cubicBezTo>
                <a:cubicBezTo>
                  <a:pt x="173206" y="51690"/>
                  <a:pt x="173185" y="51705"/>
                  <a:pt x="173165" y="51721"/>
                </a:cubicBezTo>
                <a:lnTo>
                  <a:pt x="169450" y="54388"/>
                </a:lnTo>
                <a:cubicBezTo>
                  <a:pt x="168782" y="54956"/>
                  <a:pt x="168314" y="55724"/>
                  <a:pt x="168116" y="56579"/>
                </a:cubicBezTo>
                <a:cubicBezTo>
                  <a:pt x="167992" y="57431"/>
                  <a:pt x="168234" y="58296"/>
                  <a:pt x="168783" y="58960"/>
                </a:cubicBezTo>
                <a:lnTo>
                  <a:pt x="290989" y="227267"/>
                </a:lnTo>
                <a:lnTo>
                  <a:pt x="275654" y="228600"/>
                </a:lnTo>
                <a:lnTo>
                  <a:pt x="168783" y="150495"/>
                </a:lnTo>
                <a:cubicBezTo>
                  <a:pt x="168070" y="149975"/>
                  <a:pt x="167175" y="149768"/>
                  <a:pt x="166306" y="149924"/>
                </a:cubicBezTo>
                <a:cubicBezTo>
                  <a:pt x="165466" y="150027"/>
                  <a:pt x="164707" y="150476"/>
                  <a:pt x="164211" y="151162"/>
                </a:cubicBezTo>
                <a:lnTo>
                  <a:pt x="161544" y="154877"/>
                </a:lnTo>
                <a:cubicBezTo>
                  <a:pt x="160462" y="156300"/>
                  <a:pt x="160740" y="158332"/>
                  <a:pt x="162165" y="159414"/>
                </a:cubicBezTo>
                <a:cubicBezTo>
                  <a:pt x="162180" y="159426"/>
                  <a:pt x="162196" y="159437"/>
                  <a:pt x="162211" y="159449"/>
                </a:cubicBezTo>
                <a:lnTo>
                  <a:pt x="258128" y="229172"/>
                </a:lnTo>
                <a:lnTo>
                  <a:pt x="210503" y="231839"/>
                </a:lnTo>
                <a:lnTo>
                  <a:pt x="75248" y="187738"/>
                </a:lnTo>
                <a:cubicBezTo>
                  <a:pt x="74423" y="187404"/>
                  <a:pt x="73501" y="187404"/>
                  <a:pt x="72676" y="187738"/>
                </a:cubicBezTo>
                <a:cubicBezTo>
                  <a:pt x="71921" y="188153"/>
                  <a:pt x="71345" y="188831"/>
                  <a:pt x="71057" y="189643"/>
                </a:cubicBezTo>
                <a:lnTo>
                  <a:pt x="69628" y="194024"/>
                </a:lnTo>
                <a:cubicBezTo>
                  <a:pt x="69085" y="195728"/>
                  <a:pt x="70026" y="197550"/>
                  <a:pt x="71730" y="198093"/>
                </a:cubicBezTo>
                <a:cubicBezTo>
                  <a:pt x="71759" y="198103"/>
                  <a:pt x="71789" y="198111"/>
                  <a:pt x="71819" y="198120"/>
                </a:cubicBezTo>
                <a:lnTo>
                  <a:pt x="203930" y="241078"/>
                </a:lnTo>
                <a:lnTo>
                  <a:pt x="242030" y="272129"/>
                </a:lnTo>
                <a:lnTo>
                  <a:pt x="125540" y="272129"/>
                </a:lnTo>
                <a:cubicBezTo>
                  <a:pt x="123751" y="272128"/>
                  <a:pt x="122300" y="273578"/>
                  <a:pt x="122300" y="275367"/>
                </a:cubicBezTo>
                <a:cubicBezTo>
                  <a:pt x="122300" y="275398"/>
                  <a:pt x="122300" y="275431"/>
                  <a:pt x="122301" y="275463"/>
                </a:cubicBezTo>
                <a:lnTo>
                  <a:pt x="122301" y="280035"/>
                </a:lnTo>
                <a:cubicBezTo>
                  <a:pt x="122301" y="281824"/>
                  <a:pt x="123751" y="283274"/>
                  <a:pt x="125540" y="283274"/>
                </a:cubicBezTo>
                <a:lnTo>
                  <a:pt x="255556" y="283274"/>
                </a:lnTo>
                <a:lnTo>
                  <a:pt x="268034" y="293465"/>
                </a:lnTo>
                <a:lnTo>
                  <a:pt x="71819" y="357283"/>
                </a:lnTo>
                <a:cubicBezTo>
                  <a:pt x="70101" y="357831"/>
                  <a:pt x="69130" y="359646"/>
                  <a:pt x="69628" y="361379"/>
                </a:cubicBezTo>
                <a:lnTo>
                  <a:pt x="71057" y="365760"/>
                </a:lnTo>
                <a:cubicBezTo>
                  <a:pt x="71319" y="366586"/>
                  <a:pt x="71903" y="367273"/>
                  <a:pt x="72676" y="367665"/>
                </a:cubicBezTo>
                <a:cubicBezTo>
                  <a:pt x="73180" y="367752"/>
                  <a:pt x="73696" y="367752"/>
                  <a:pt x="74200" y="367665"/>
                </a:cubicBezTo>
                <a:lnTo>
                  <a:pt x="75248" y="367665"/>
                </a:lnTo>
                <a:lnTo>
                  <a:pt x="272415" y="303562"/>
                </a:lnTo>
                <a:lnTo>
                  <a:pt x="268415" y="318802"/>
                </a:lnTo>
                <a:lnTo>
                  <a:pt x="161925" y="396240"/>
                </a:lnTo>
                <a:cubicBezTo>
                  <a:pt x="160452" y="397345"/>
                  <a:pt x="160153" y="399435"/>
                  <a:pt x="161258" y="400907"/>
                </a:cubicBezTo>
                <a:lnTo>
                  <a:pt x="163925" y="404622"/>
                </a:lnTo>
                <a:cubicBezTo>
                  <a:pt x="164422" y="405308"/>
                  <a:pt x="165181" y="405756"/>
                  <a:pt x="166021" y="405860"/>
                </a:cubicBezTo>
                <a:lnTo>
                  <a:pt x="166592" y="405860"/>
                </a:lnTo>
                <a:cubicBezTo>
                  <a:pt x="167279" y="405829"/>
                  <a:pt x="167941" y="405596"/>
                  <a:pt x="168497" y="405194"/>
                </a:cubicBezTo>
                <a:lnTo>
                  <a:pt x="263747" y="336042"/>
                </a:lnTo>
                <a:lnTo>
                  <a:pt x="251555" y="382524"/>
                </a:lnTo>
                <a:lnTo>
                  <a:pt x="168593" y="496824"/>
                </a:lnTo>
                <a:cubicBezTo>
                  <a:pt x="168028" y="497478"/>
                  <a:pt x="167814" y="498366"/>
                  <a:pt x="168021" y="499205"/>
                </a:cubicBezTo>
                <a:cubicBezTo>
                  <a:pt x="168141" y="500066"/>
                  <a:pt x="168584" y="500849"/>
                  <a:pt x="169259" y="501396"/>
                </a:cubicBezTo>
                <a:lnTo>
                  <a:pt x="172974" y="504063"/>
                </a:lnTo>
                <a:cubicBezTo>
                  <a:pt x="173520" y="504475"/>
                  <a:pt x="174196" y="504678"/>
                  <a:pt x="174879" y="504635"/>
                </a:cubicBezTo>
                <a:cubicBezTo>
                  <a:pt x="175939" y="504685"/>
                  <a:pt x="176950" y="504180"/>
                  <a:pt x="177546" y="503301"/>
                </a:cubicBezTo>
                <a:lnTo>
                  <a:pt x="259175" y="391001"/>
                </a:lnTo>
                <a:lnTo>
                  <a:pt x="300514" y="364426"/>
                </a:lnTo>
                <a:lnTo>
                  <a:pt x="264795" y="475012"/>
                </a:lnTo>
                <a:cubicBezTo>
                  <a:pt x="264416" y="475827"/>
                  <a:pt x="264416" y="476768"/>
                  <a:pt x="264795" y="477584"/>
                </a:cubicBezTo>
                <a:cubicBezTo>
                  <a:pt x="265187" y="478357"/>
                  <a:pt x="265874" y="478940"/>
                  <a:pt x="266700" y="479203"/>
                </a:cubicBezTo>
                <a:lnTo>
                  <a:pt x="270986" y="480536"/>
                </a:lnTo>
                <a:lnTo>
                  <a:pt x="272034" y="480536"/>
                </a:lnTo>
                <a:cubicBezTo>
                  <a:pt x="273473" y="480557"/>
                  <a:pt x="274754" y="479627"/>
                  <a:pt x="275177" y="478250"/>
                </a:cubicBezTo>
                <a:lnTo>
                  <a:pt x="315278" y="354425"/>
                </a:lnTo>
                <a:lnTo>
                  <a:pt x="328898" y="345662"/>
                </a:lnTo>
                <a:lnTo>
                  <a:pt x="328898" y="545687"/>
                </a:lnTo>
                <a:lnTo>
                  <a:pt x="0" y="545687"/>
                </a:lnTo>
                <a:lnTo>
                  <a:pt x="0" y="1354741"/>
                </a:lnTo>
                <a:cubicBezTo>
                  <a:pt x="0" y="1385888"/>
                  <a:pt x="17907" y="1403795"/>
                  <a:pt x="48959" y="1403795"/>
                </a:cubicBezTo>
                <a:lnTo>
                  <a:pt x="285750" y="1403795"/>
                </a:lnTo>
                <a:cubicBezTo>
                  <a:pt x="296037" y="1403795"/>
                  <a:pt x="325565" y="1406652"/>
                  <a:pt x="325565" y="1419701"/>
                </a:cubicBezTo>
                <a:lnTo>
                  <a:pt x="325565" y="1428750"/>
                </a:lnTo>
                <a:lnTo>
                  <a:pt x="342995" y="1428750"/>
                </a:lnTo>
                <a:lnTo>
                  <a:pt x="342995" y="1419987"/>
                </a:lnTo>
                <a:cubicBezTo>
                  <a:pt x="342995" y="1406938"/>
                  <a:pt x="372523" y="1404080"/>
                  <a:pt x="382905" y="1404080"/>
                </a:cubicBezTo>
                <a:lnTo>
                  <a:pt x="620363" y="1404080"/>
                </a:lnTo>
                <a:cubicBezTo>
                  <a:pt x="651510" y="1404080"/>
                  <a:pt x="669322" y="1386173"/>
                  <a:pt x="669322" y="1355027"/>
                </a:cubicBezTo>
                <a:lnTo>
                  <a:pt x="669322" y="545973"/>
                </a:lnTo>
                <a:close/>
                <a:moveTo>
                  <a:pt x="651891" y="955548"/>
                </a:moveTo>
                <a:lnTo>
                  <a:pt x="429673" y="955548"/>
                </a:lnTo>
                <a:cubicBezTo>
                  <a:pt x="422153" y="930501"/>
                  <a:pt x="405033" y="909443"/>
                  <a:pt x="382048" y="896969"/>
                </a:cubicBezTo>
                <a:cubicBezTo>
                  <a:pt x="382048" y="896969"/>
                  <a:pt x="382048" y="896969"/>
                  <a:pt x="382048" y="896398"/>
                </a:cubicBezTo>
                <a:cubicBezTo>
                  <a:pt x="379641" y="894479"/>
                  <a:pt x="377662" y="892078"/>
                  <a:pt x="376238" y="889349"/>
                </a:cubicBezTo>
                <a:cubicBezTo>
                  <a:pt x="371475" y="882968"/>
                  <a:pt x="364903" y="873633"/>
                  <a:pt x="352425" y="875729"/>
                </a:cubicBezTo>
                <a:cubicBezTo>
                  <a:pt x="347863" y="876262"/>
                  <a:pt x="343506" y="877932"/>
                  <a:pt x="339757" y="880586"/>
                </a:cubicBezTo>
                <a:lnTo>
                  <a:pt x="339757" y="563404"/>
                </a:lnTo>
                <a:lnTo>
                  <a:pt x="651891" y="563404"/>
                </a:lnTo>
                <a:close/>
                <a:moveTo>
                  <a:pt x="334613" y="1076325"/>
                </a:moveTo>
                <a:cubicBezTo>
                  <a:pt x="283508" y="1074687"/>
                  <a:pt x="243408" y="1031929"/>
                  <a:pt x="245047" y="980818"/>
                </a:cubicBezTo>
                <a:cubicBezTo>
                  <a:pt x="246613" y="932017"/>
                  <a:pt x="285811" y="892820"/>
                  <a:pt x="334613" y="891254"/>
                </a:cubicBezTo>
                <a:lnTo>
                  <a:pt x="338138" y="891254"/>
                </a:lnTo>
                <a:cubicBezTo>
                  <a:pt x="338804" y="892112"/>
                  <a:pt x="339852" y="893159"/>
                  <a:pt x="341090" y="894493"/>
                </a:cubicBezTo>
                <a:cubicBezTo>
                  <a:pt x="339138" y="895017"/>
                  <a:pt x="337444" y="896236"/>
                  <a:pt x="336328" y="897922"/>
                </a:cubicBezTo>
                <a:cubicBezTo>
                  <a:pt x="336283" y="898397"/>
                  <a:pt x="336283" y="898875"/>
                  <a:pt x="336328" y="899351"/>
                </a:cubicBezTo>
                <a:lnTo>
                  <a:pt x="334899" y="899351"/>
                </a:lnTo>
                <a:cubicBezTo>
                  <a:pt x="288133" y="899200"/>
                  <a:pt x="250100" y="936989"/>
                  <a:pt x="249949" y="983752"/>
                </a:cubicBezTo>
                <a:cubicBezTo>
                  <a:pt x="249798" y="1030519"/>
                  <a:pt x="287586" y="1068553"/>
                  <a:pt x="334352" y="1068705"/>
                </a:cubicBezTo>
                <a:cubicBezTo>
                  <a:pt x="381118" y="1068857"/>
                  <a:pt x="419151" y="1031062"/>
                  <a:pt x="419303" y="984304"/>
                </a:cubicBezTo>
                <a:cubicBezTo>
                  <a:pt x="419407" y="952064"/>
                  <a:pt x="401197" y="922564"/>
                  <a:pt x="372332" y="908209"/>
                </a:cubicBezTo>
                <a:lnTo>
                  <a:pt x="372332" y="908209"/>
                </a:lnTo>
                <a:cubicBezTo>
                  <a:pt x="372332" y="908209"/>
                  <a:pt x="372332" y="907637"/>
                  <a:pt x="371666" y="907447"/>
                </a:cubicBezTo>
                <a:cubicBezTo>
                  <a:pt x="364163" y="905033"/>
                  <a:pt x="356489" y="903186"/>
                  <a:pt x="348710" y="901922"/>
                </a:cubicBezTo>
                <a:cubicBezTo>
                  <a:pt x="347134" y="901709"/>
                  <a:pt x="345613" y="901192"/>
                  <a:pt x="344234" y="900398"/>
                </a:cubicBezTo>
                <a:cubicBezTo>
                  <a:pt x="345630" y="899950"/>
                  <a:pt x="347064" y="899631"/>
                  <a:pt x="348520" y="899446"/>
                </a:cubicBezTo>
                <a:cubicBezTo>
                  <a:pt x="349776" y="899337"/>
                  <a:pt x="350836" y="898467"/>
                  <a:pt x="351187" y="897255"/>
                </a:cubicBezTo>
                <a:cubicBezTo>
                  <a:pt x="351613" y="896091"/>
                  <a:pt x="351314" y="894785"/>
                  <a:pt x="350425" y="893921"/>
                </a:cubicBezTo>
                <a:lnTo>
                  <a:pt x="342900" y="887349"/>
                </a:lnTo>
                <a:cubicBezTo>
                  <a:pt x="342820" y="887134"/>
                  <a:pt x="342820" y="886898"/>
                  <a:pt x="342900" y="886682"/>
                </a:cubicBezTo>
                <a:cubicBezTo>
                  <a:pt x="342900" y="886015"/>
                  <a:pt x="345186" y="883730"/>
                  <a:pt x="353759" y="882206"/>
                </a:cubicBezTo>
                <a:cubicBezTo>
                  <a:pt x="362331" y="880682"/>
                  <a:pt x="364998" y="885825"/>
                  <a:pt x="370046" y="893445"/>
                </a:cubicBezTo>
                <a:cubicBezTo>
                  <a:pt x="371998" y="896831"/>
                  <a:pt x="374624" y="899782"/>
                  <a:pt x="377762" y="902113"/>
                </a:cubicBezTo>
                <a:lnTo>
                  <a:pt x="377762" y="902113"/>
                </a:lnTo>
                <a:cubicBezTo>
                  <a:pt x="422897" y="926028"/>
                  <a:pt x="440099" y="982008"/>
                  <a:pt x="416184" y="1027138"/>
                </a:cubicBezTo>
                <a:cubicBezTo>
                  <a:pt x="400176" y="1057351"/>
                  <a:pt x="368805" y="1076268"/>
                  <a:pt x="334613" y="1076325"/>
                </a:cubicBezTo>
                <a:close/>
                <a:moveTo>
                  <a:pt x="310991" y="350044"/>
                </a:moveTo>
                <a:lnTo>
                  <a:pt x="310991" y="350044"/>
                </a:lnTo>
                <a:lnTo>
                  <a:pt x="304895" y="353949"/>
                </a:lnTo>
                <a:lnTo>
                  <a:pt x="304895" y="353949"/>
                </a:lnTo>
                <a:lnTo>
                  <a:pt x="263652" y="380429"/>
                </a:lnTo>
                <a:lnTo>
                  <a:pt x="332232" y="285750"/>
                </a:lnTo>
                <a:lnTo>
                  <a:pt x="332232" y="336042"/>
                </a:lnTo>
                <a:lnTo>
                  <a:pt x="330613" y="337090"/>
                </a:lnTo>
                <a:lnTo>
                  <a:pt x="330613" y="337090"/>
                </a:lnTo>
                <a:close/>
                <a:moveTo>
                  <a:pt x="272891" y="328041"/>
                </a:moveTo>
                <a:lnTo>
                  <a:pt x="274511" y="321945"/>
                </a:lnTo>
                <a:lnTo>
                  <a:pt x="274511" y="321945"/>
                </a:lnTo>
                <a:lnTo>
                  <a:pt x="280607" y="298704"/>
                </a:lnTo>
                <a:lnTo>
                  <a:pt x="328232" y="283178"/>
                </a:lnTo>
                <a:lnTo>
                  <a:pt x="259652" y="377571"/>
                </a:lnTo>
                <a:close/>
                <a:moveTo>
                  <a:pt x="258890" y="277654"/>
                </a:moveTo>
                <a:lnTo>
                  <a:pt x="253270" y="273082"/>
                </a:lnTo>
                <a:lnTo>
                  <a:pt x="253270" y="273082"/>
                </a:lnTo>
                <a:lnTo>
                  <a:pt x="216122" y="242697"/>
                </a:lnTo>
                <a:lnTo>
                  <a:pt x="326708" y="278606"/>
                </a:lnTo>
                <a:lnTo>
                  <a:pt x="279083" y="294132"/>
                </a:lnTo>
                <a:lnTo>
                  <a:pt x="277082" y="292513"/>
                </a:lnTo>
                <a:lnTo>
                  <a:pt x="277082" y="292513"/>
                </a:lnTo>
                <a:lnTo>
                  <a:pt x="258985" y="277749"/>
                </a:lnTo>
                <a:close/>
                <a:moveTo>
                  <a:pt x="298895" y="233363"/>
                </a:moveTo>
                <a:lnTo>
                  <a:pt x="328517" y="274130"/>
                </a:lnTo>
                <a:lnTo>
                  <a:pt x="217265" y="238125"/>
                </a:lnTo>
                <a:close/>
                <a:moveTo>
                  <a:pt x="314325" y="201835"/>
                </a:moveTo>
                <a:lnTo>
                  <a:pt x="314325" y="200025"/>
                </a:lnTo>
                <a:lnTo>
                  <a:pt x="314325" y="200025"/>
                </a:lnTo>
                <a:lnTo>
                  <a:pt x="332042" y="154400"/>
                </a:lnTo>
                <a:lnTo>
                  <a:pt x="332042" y="271272"/>
                </a:lnTo>
                <a:lnTo>
                  <a:pt x="302514" y="230600"/>
                </a:lnTo>
                <a:lnTo>
                  <a:pt x="303467" y="228219"/>
                </a:lnTo>
                <a:lnTo>
                  <a:pt x="303467" y="228219"/>
                </a:lnTo>
                <a:close/>
                <a:moveTo>
                  <a:pt x="367094" y="230410"/>
                </a:moveTo>
                <a:lnTo>
                  <a:pt x="337566" y="271082"/>
                </a:lnTo>
                <a:lnTo>
                  <a:pt x="337566" y="154591"/>
                </a:lnTo>
                <a:close/>
                <a:moveTo>
                  <a:pt x="452247" y="237839"/>
                </a:moveTo>
                <a:lnTo>
                  <a:pt x="340995" y="274034"/>
                </a:lnTo>
                <a:lnTo>
                  <a:pt x="370523" y="233363"/>
                </a:lnTo>
                <a:close/>
                <a:moveTo>
                  <a:pt x="414147" y="275177"/>
                </a:moveTo>
                <a:lnTo>
                  <a:pt x="411385" y="277463"/>
                </a:lnTo>
                <a:lnTo>
                  <a:pt x="411385" y="277463"/>
                </a:lnTo>
                <a:lnTo>
                  <a:pt x="390525" y="294227"/>
                </a:lnTo>
                <a:lnTo>
                  <a:pt x="342900" y="278606"/>
                </a:lnTo>
                <a:lnTo>
                  <a:pt x="454057" y="242506"/>
                </a:lnTo>
                <a:close/>
                <a:moveTo>
                  <a:pt x="397288" y="327660"/>
                </a:moveTo>
                <a:lnTo>
                  <a:pt x="409575" y="377571"/>
                </a:lnTo>
                <a:lnTo>
                  <a:pt x="341090" y="283274"/>
                </a:lnTo>
                <a:lnTo>
                  <a:pt x="388715" y="298799"/>
                </a:lnTo>
                <a:lnTo>
                  <a:pt x="388715" y="298799"/>
                </a:lnTo>
                <a:lnTo>
                  <a:pt x="388715" y="299466"/>
                </a:lnTo>
                <a:lnTo>
                  <a:pt x="388715" y="299466"/>
                </a:lnTo>
                <a:lnTo>
                  <a:pt x="394525" y="321564"/>
                </a:lnTo>
                <a:lnTo>
                  <a:pt x="394525" y="321564"/>
                </a:lnTo>
                <a:close/>
                <a:moveTo>
                  <a:pt x="365284" y="353759"/>
                </a:moveTo>
                <a:lnTo>
                  <a:pt x="359188" y="349853"/>
                </a:lnTo>
                <a:lnTo>
                  <a:pt x="359188" y="349853"/>
                </a:lnTo>
                <a:lnTo>
                  <a:pt x="339566" y="337280"/>
                </a:lnTo>
                <a:lnTo>
                  <a:pt x="339566" y="337280"/>
                </a:lnTo>
                <a:lnTo>
                  <a:pt x="337947" y="336233"/>
                </a:lnTo>
                <a:lnTo>
                  <a:pt x="337947" y="285750"/>
                </a:lnTo>
                <a:lnTo>
                  <a:pt x="405670" y="381000"/>
                </a:lnTo>
                <a:lnTo>
                  <a:pt x="364522" y="354425"/>
                </a:lnTo>
                <a:close/>
                <a:moveTo>
                  <a:pt x="378619" y="984313"/>
                </a:moveTo>
                <a:cubicBezTo>
                  <a:pt x="372827" y="992448"/>
                  <a:pt x="364829" y="998763"/>
                  <a:pt x="355568" y="1002506"/>
                </a:cubicBezTo>
                <a:cubicBezTo>
                  <a:pt x="360207" y="997544"/>
                  <a:pt x="362793" y="991010"/>
                  <a:pt x="362807" y="984218"/>
                </a:cubicBezTo>
                <a:cubicBezTo>
                  <a:pt x="362776" y="977617"/>
                  <a:pt x="360337" y="971245"/>
                  <a:pt x="355949" y="966311"/>
                </a:cubicBezTo>
                <a:cubicBezTo>
                  <a:pt x="364744" y="970274"/>
                  <a:pt x="372287" y="976560"/>
                  <a:pt x="377762" y="984504"/>
                </a:cubicBezTo>
                <a:close/>
                <a:moveTo>
                  <a:pt x="331470" y="962406"/>
                </a:moveTo>
                <a:cubicBezTo>
                  <a:pt x="332804" y="962406"/>
                  <a:pt x="334137" y="962406"/>
                  <a:pt x="335471" y="962406"/>
                </a:cubicBezTo>
                <a:cubicBezTo>
                  <a:pt x="336804" y="962406"/>
                  <a:pt x="338233" y="962406"/>
                  <a:pt x="339566" y="962406"/>
                </a:cubicBezTo>
                <a:cubicBezTo>
                  <a:pt x="351672" y="964644"/>
                  <a:pt x="359672" y="976265"/>
                  <a:pt x="357436" y="988371"/>
                </a:cubicBezTo>
                <a:cubicBezTo>
                  <a:pt x="355201" y="1000477"/>
                  <a:pt x="343575" y="1008478"/>
                  <a:pt x="331470" y="1006240"/>
                </a:cubicBezTo>
                <a:cubicBezTo>
                  <a:pt x="319365" y="1004002"/>
                  <a:pt x="311365" y="992381"/>
                  <a:pt x="313600" y="980275"/>
                </a:cubicBezTo>
                <a:cubicBezTo>
                  <a:pt x="315278" y="971188"/>
                  <a:pt x="322386" y="964082"/>
                  <a:pt x="331470" y="962406"/>
                </a:cubicBezTo>
                <a:close/>
                <a:moveTo>
                  <a:pt x="308229" y="984218"/>
                </a:moveTo>
                <a:cubicBezTo>
                  <a:pt x="308243" y="991010"/>
                  <a:pt x="310829" y="997544"/>
                  <a:pt x="315468" y="1002506"/>
                </a:cubicBezTo>
                <a:cubicBezTo>
                  <a:pt x="306207" y="998763"/>
                  <a:pt x="298210" y="992448"/>
                  <a:pt x="292418" y="984313"/>
                </a:cubicBezTo>
                <a:cubicBezTo>
                  <a:pt x="297970" y="976503"/>
                  <a:pt x="305543" y="970340"/>
                  <a:pt x="314325" y="966502"/>
                </a:cubicBezTo>
                <a:cubicBezTo>
                  <a:pt x="309903" y="971426"/>
                  <a:pt x="307430" y="977789"/>
                  <a:pt x="307372" y="984409"/>
                </a:cubicBezTo>
                <a:close/>
                <a:moveTo>
                  <a:pt x="289179" y="990219"/>
                </a:moveTo>
                <a:cubicBezTo>
                  <a:pt x="309671" y="1015660"/>
                  <a:pt x="346907" y="1019670"/>
                  <a:pt x="372348" y="999182"/>
                </a:cubicBezTo>
                <a:cubicBezTo>
                  <a:pt x="375520" y="996629"/>
                  <a:pt x="378420" y="993753"/>
                  <a:pt x="381000" y="990600"/>
                </a:cubicBezTo>
                <a:lnTo>
                  <a:pt x="398621" y="1021175"/>
                </a:lnTo>
                <a:lnTo>
                  <a:pt x="270320" y="1021175"/>
                </a:lnTo>
                <a:close/>
                <a:moveTo>
                  <a:pt x="335851" y="955548"/>
                </a:moveTo>
                <a:cubicBezTo>
                  <a:pt x="324394" y="955539"/>
                  <a:pt x="313177" y="958844"/>
                  <a:pt x="303562" y="965073"/>
                </a:cubicBezTo>
                <a:lnTo>
                  <a:pt x="335851" y="909066"/>
                </a:lnTo>
                <a:lnTo>
                  <a:pt x="368237" y="965073"/>
                </a:lnTo>
                <a:cubicBezTo>
                  <a:pt x="358217" y="958663"/>
                  <a:pt x="346503" y="955405"/>
                  <a:pt x="334613" y="955738"/>
                </a:cubicBezTo>
                <a:close/>
                <a:moveTo>
                  <a:pt x="285369" y="983552"/>
                </a:moveTo>
                <a:lnTo>
                  <a:pt x="285369" y="984313"/>
                </a:lnTo>
                <a:lnTo>
                  <a:pt x="285369" y="984313"/>
                </a:lnTo>
                <a:lnTo>
                  <a:pt x="266319" y="1017365"/>
                </a:lnTo>
                <a:cubicBezTo>
                  <a:pt x="261211" y="1006897"/>
                  <a:pt x="258571" y="995391"/>
                  <a:pt x="258604" y="983742"/>
                </a:cubicBezTo>
                <a:cubicBezTo>
                  <a:pt x="258636" y="943078"/>
                  <a:pt x="289971" y="909295"/>
                  <a:pt x="330518" y="906209"/>
                </a:cubicBezTo>
                <a:close/>
                <a:moveTo>
                  <a:pt x="400431" y="1027271"/>
                </a:moveTo>
                <a:cubicBezTo>
                  <a:pt x="376506" y="1062914"/>
                  <a:pt x="328219" y="1072410"/>
                  <a:pt x="292578" y="1048483"/>
                </a:cubicBezTo>
                <a:cubicBezTo>
                  <a:pt x="284198" y="1042854"/>
                  <a:pt x="276994" y="1035653"/>
                  <a:pt x="271367" y="1027271"/>
                </a:cubicBezTo>
                <a:close/>
                <a:moveTo>
                  <a:pt x="405956" y="1017746"/>
                </a:moveTo>
                <a:lnTo>
                  <a:pt x="386906" y="984695"/>
                </a:lnTo>
                <a:lnTo>
                  <a:pt x="386906" y="984695"/>
                </a:lnTo>
                <a:lnTo>
                  <a:pt x="386906" y="984695"/>
                </a:lnTo>
                <a:lnTo>
                  <a:pt x="342138" y="907161"/>
                </a:lnTo>
                <a:lnTo>
                  <a:pt x="342138" y="907161"/>
                </a:lnTo>
                <a:cubicBezTo>
                  <a:pt x="344146" y="908298"/>
                  <a:pt x="346339" y="909072"/>
                  <a:pt x="348615" y="909447"/>
                </a:cubicBezTo>
                <a:cubicBezTo>
                  <a:pt x="352520" y="910209"/>
                  <a:pt x="363760" y="912400"/>
                  <a:pt x="368427" y="914019"/>
                </a:cubicBezTo>
                <a:cubicBezTo>
                  <a:pt x="396171" y="926601"/>
                  <a:pt x="414009" y="954234"/>
                  <a:pt x="414052" y="984695"/>
                </a:cubicBezTo>
                <a:cubicBezTo>
                  <a:pt x="413481" y="996248"/>
                  <a:pt x="410289" y="1007516"/>
                  <a:pt x="404717" y="1017651"/>
                </a:cubicBezTo>
                <a:close/>
                <a:moveTo>
                  <a:pt x="329184" y="563404"/>
                </a:moveTo>
                <a:lnTo>
                  <a:pt x="329184" y="885158"/>
                </a:lnTo>
                <a:cubicBezTo>
                  <a:pt x="287404" y="887515"/>
                  <a:pt x="251591" y="915823"/>
                  <a:pt x="239649" y="955929"/>
                </a:cubicBezTo>
                <a:lnTo>
                  <a:pt x="17431" y="955929"/>
                </a:lnTo>
                <a:lnTo>
                  <a:pt x="17431" y="563404"/>
                </a:lnTo>
                <a:close/>
                <a:moveTo>
                  <a:pt x="285750" y="1386554"/>
                </a:moveTo>
                <a:lnTo>
                  <a:pt x="48959" y="1386554"/>
                </a:lnTo>
                <a:cubicBezTo>
                  <a:pt x="27813" y="1386554"/>
                  <a:pt x="17431" y="1376267"/>
                  <a:pt x="17431" y="1355027"/>
                </a:cubicBezTo>
                <a:lnTo>
                  <a:pt x="17431" y="966883"/>
                </a:lnTo>
                <a:lnTo>
                  <a:pt x="237173" y="966883"/>
                </a:lnTo>
                <a:cubicBezTo>
                  <a:pt x="236106" y="972531"/>
                  <a:pt x="235564" y="978275"/>
                  <a:pt x="235553" y="984028"/>
                </a:cubicBezTo>
                <a:cubicBezTo>
                  <a:pt x="235626" y="1036577"/>
                  <a:pt x="276716" y="1079925"/>
                  <a:pt x="329184" y="1082802"/>
                </a:cubicBezTo>
                <a:lnTo>
                  <a:pt x="329184" y="1396556"/>
                </a:lnTo>
                <a:cubicBezTo>
                  <a:pt x="315841" y="1389450"/>
                  <a:pt x="300857" y="1386002"/>
                  <a:pt x="285750" y="1386554"/>
                </a:cubicBezTo>
                <a:close/>
                <a:moveTo>
                  <a:pt x="619982" y="1386554"/>
                </a:moveTo>
                <a:lnTo>
                  <a:pt x="383286" y="1386554"/>
                </a:lnTo>
                <a:cubicBezTo>
                  <a:pt x="368277" y="1386069"/>
                  <a:pt x="353404" y="1389517"/>
                  <a:pt x="340138" y="1396556"/>
                </a:cubicBezTo>
                <a:lnTo>
                  <a:pt x="340138" y="1082802"/>
                </a:lnTo>
                <a:cubicBezTo>
                  <a:pt x="392606" y="1079925"/>
                  <a:pt x="433696" y="1036577"/>
                  <a:pt x="433769" y="984028"/>
                </a:cubicBezTo>
                <a:cubicBezTo>
                  <a:pt x="433715" y="978275"/>
                  <a:pt x="433173" y="972541"/>
                  <a:pt x="432149" y="966883"/>
                </a:cubicBezTo>
                <a:lnTo>
                  <a:pt x="651891" y="966883"/>
                </a:lnTo>
                <a:lnTo>
                  <a:pt x="651891" y="1355027"/>
                </a:lnTo>
                <a:cubicBezTo>
                  <a:pt x="651891" y="1376267"/>
                  <a:pt x="641509" y="1386554"/>
                  <a:pt x="620363" y="138655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F8044C9-7ED0-F93F-471C-3F80CB036C8F}"/>
              </a:ext>
            </a:extLst>
          </p:cNvPr>
          <p:cNvSpPr/>
          <p:nvPr/>
        </p:nvSpPr>
        <p:spPr>
          <a:xfrm>
            <a:off x="9507588" y="810950"/>
            <a:ext cx="248737" cy="346072"/>
          </a:xfrm>
          <a:custGeom>
            <a:avLst/>
            <a:gdLst>
              <a:gd name="connsiteX0" fmla="*/ 18526 w 248737"/>
              <a:gd name="connsiteY0" fmla="*/ 50321 h 346072"/>
              <a:gd name="connsiteX1" fmla="*/ 25860 w 248737"/>
              <a:gd name="connsiteY1" fmla="*/ 49464 h 346072"/>
              <a:gd name="connsiteX2" fmla="*/ 50720 w 248737"/>
              <a:gd name="connsiteY2" fmla="*/ 84040 h 346072"/>
              <a:gd name="connsiteX3" fmla="*/ 51768 w 248737"/>
              <a:gd name="connsiteY3" fmla="*/ 116520 h 346072"/>
              <a:gd name="connsiteX4" fmla="*/ 102631 w 248737"/>
              <a:gd name="connsiteY4" fmla="*/ 156620 h 346072"/>
              <a:gd name="connsiteX5" fmla="*/ 110156 w 248737"/>
              <a:gd name="connsiteY5" fmla="*/ 167193 h 346072"/>
              <a:gd name="connsiteX6" fmla="*/ 106156 w 248737"/>
              <a:gd name="connsiteY6" fmla="*/ 211294 h 346072"/>
              <a:gd name="connsiteX7" fmla="*/ 127396 w 248737"/>
              <a:gd name="connsiteY7" fmla="*/ 218628 h 346072"/>
              <a:gd name="connsiteX8" fmla="*/ 145589 w 248737"/>
              <a:gd name="connsiteY8" fmla="*/ 216723 h 346072"/>
              <a:gd name="connsiteX9" fmla="*/ 145589 w 248737"/>
              <a:gd name="connsiteY9" fmla="*/ 216723 h 346072"/>
              <a:gd name="connsiteX10" fmla="*/ 137969 w 248737"/>
              <a:gd name="connsiteY10" fmla="*/ 249489 h 346072"/>
              <a:gd name="connsiteX11" fmla="*/ 157019 w 248737"/>
              <a:gd name="connsiteY11" fmla="*/ 263681 h 346072"/>
              <a:gd name="connsiteX12" fmla="*/ 166544 w 248737"/>
              <a:gd name="connsiteY12" fmla="*/ 268158 h 346072"/>
              <a:gd name="connsiteX13" fmla="*/ 173497 w 248737"/>
              <a:gd name="connsiteY13" fmla="*/ 286160 h 346072"/>
              <a:gd name="connsiteX14" fmla="*/ 173497 w 248737"/>
              <a:gd name="connsiteY14" fmla="*/ 288827 h 346072"/>
              <a:gd name="connsiteX15" fmla="*/ 181879 w 248737"/>
              <a:gd name="connsiteY15" fmla="*/ 303305 h 346072"/>
              <a:gd name="connsiteX16" fmla="*/ 185118 w 248737"/>
              <a:gd name="connsiteY16" fmla="*/ 306544 h 346072"/>
              <a:gd name="connsiteX17" fmla="*/ 188261 w 248737"/>
              <a:gd name="connsiteY17" fmla="*/ 313497 h 346072"/>
              <a:gd name="connsiteX18" fmla="*/ 194929 w 248737"/>
              <a:gd name="connsiteY18" fmla="*/ 322355 h 346072"/>
              <a:gd name="connsiteX19" fmla="*/ 195500 w 248737"/>
              <a:gd name="connsiteY19" fmla="*/ 322355 h 346072"/>
              <a:gd name="connsiteX20" fmla="*/ 198929 w 248737"/>
              <a:gd name="connsiteY20" fmla="*/ 320831 h 346072"/>
              <a:gd name="connsiteX21" fmla="*/ 204454 w 248737"/>
              <a:gd name="connsiteY21" fmla="*/ 299305 h 346072"/>
              <a:gd name="connsiteX22" fmla="*/ 231314 w 248737"/>
              <a:gd name="connsiteY22" fmla="*/ 336833 h 346072"/>
              <a:gd name="connsiteX23" fmla="*/ 232076 w 248737"/>
              <a:gd name="connsiteY23" fmla="*/ 337595 h 346072"/>
              <a:gd name="connsiteX24" fmla="*/ 243601 w 248737"/>
              <a:gd name="connsiteY24" fmla="*/ 345501 h 346072"/>
              <a:gd name="connsiteX25" fmla="*/ 245506 w 248737"/>
              <a:gd name="connsiteY25" fmla="*/ 346072 h 346072"/>
              <a:gd name="connsiteX26" fmla="*/ 247316 w 248737"/>
              <a:gd name="connsiteY26" fmla="*/ 345501 h 346072"/>
              <a:gd name="connsiteX27" fmla="*/ 248650 w 248737"/>
              <a:gd name="connsiteY27" fmla="*/ 342072 h 346072"/>
              <a:gd name="connsiteX28" fmla="*/ 245506 w 248737"/>
              <a:gd name="connsiteY28" fmla="*/ 328356 h 346072"/>
              <a:gd name="connsiteX29" fmla="*/ 245030 w 248737"/>
              <a:gd name="connsiteY29" fmla="*/ 327308 h 346072"/>
              <a:gd name="connsiteX30" fmla="*/ 194738 w 248737"/>
              <a:gd name="connsiteY30" fmla="*/ 250060 h 346072"/>
              <a:gd name="connsiteX31" fmla="*/ 187594 w 248737"/>
              <a:gd name="connsiteY31" fmla="*/ 239107 h 346072"/>
              <a:gd name="connsiteX32" fmla="*/ 173307 w 248737"/>
              <a:gd name="connsiteY32" fmla="*/ 217390 h 346072"/>
              <a:gd name="connsiteX33" fmla="*/ 178641 w 248737"/>
              <a:gd name="connsiteY33" fmla="*/ 191196 h 346072"/>
              <a:gd name="connsiteX34" fmla="*/ 151018 w 248737"/>
              <a:gd name="connsiteY34" fmla="*/ 183195 h 346072"/>
              <a:gd name="connsiteX35" fmla="*/ 144256 w 248737"/>
              <a:gd name="connsiteY35" fmla="*/ 172908 h 346072"/>
              <a:gd name="connsiteX36" fmla="*/ 146637 w 248737"/>
              <a:gd name="connsiteY36" fmla="*/ 134141 h 346072"/>
              <a:gd name="connsiteX37" fmla="*/ 123301 w 248737"/>
              <a:gd name="connsiteY37" fmla="*/ 125283 h 346072"/>
              <a:gd name="connsiteX38" fmla="*/ 114538 w 248737"/>
              <a:gd name="connsiteY38" fmla="*/ 125283 h 346072"/>
              <a:gd name="connsiteX39" fmla="*/ 113490 w 248737"/>
              <a:gd name="connsiteY39" fmla="*/ 125283 h 346072"/>
              <a:gd name="connsiteX40" fmla="*/ 89773 w 248737"/>
              <a:gd name="connsiteY40" fmla="*/ 88802 h 346072"/>
              <a:gd name="connsiteX41" fmla="*/ 91582 w 248737"/>
              <a:gd name="connsiteY41" fmla="*/ 85754 h 346072"/>
              <a:gd name="connsiteX42" fmla="*/ 106156 w 248737"/>
              <a:gd name="connsiteY42" fmla="*/ 95279 h 346072"/>
              <a:gd name="connsiteX43" fmla="*/ 109108 w 248737"/>
              <a:gd name="connsiteY43" fmla="*/ 94708 h 346072"/>
              <a:gd name="connsiteX44" fmla="*/ 118633 w 248737"/>
              <a:gd name="connsiteY44" fmla="*/ 59370 h 346072"/>
              <a:gd name="connsiteX45" fmla="*/ 89582 w 248737"/>
              <a:gd name="connsiteY45" fmla="*/ 37272 h 346072"/>
              <a:gd name="connsiteX46" fmla="*/ 68246 w 248737"/>
              <a:gd name="connsiteY46" fmla="*/ 46035 h 346072"/>
              <a:gd name="connsiteX47" fmla="*/ 64341 w 248737"/>
              <a:gd name="connsiteY47" fmla="*/ 49750 h 346072"/>
              <a:gd name="connsiteX48" fmla="*/ 52720 w 248737"/>
              <a:gd name="connsiteY48" fmla="*/ 31938 h 346072"/>
              <a:gd name="connsiteX49" fmla="*/ 55483 w 248737"/>
              <a:gd name="connsiteY49" fmla="*/ 7363 h 346072"/>
              <a:gd name="connsiteX50" fmla="*/ 39385 w 248737"/>
              <a:gd name="connsiteY50" fmla="*/ 29 h 346072"/>
              <a:gd name="connsiteX51" fmla="*/ 17002 w 248737"/>
              <a:gd name="connsiteY51" fmla="*/ 7649 h 346072"/>
              <a:gd name="connsiteX52" fmla="*/ 2714 w 248737"/>
              <a:gd name="connsiteY52" fmla="*/ 43368 h 346072"/>
              <a:gd name="connsiteX53" fmla="*/ 18526 w 248737"/>
              <a:gd name="connsiteY53" fmla="*/ 50321 h 346072"/>
              <a:gd name="connsiteX54" fmla="*/ 117395 w 248737"/>
              <a:gd name="connsiteY54" fmla="*/ 155763 h 346072"/>
              <a:gd name="connsiteX55" fmla="*/ 119872 w 248737"/>
              <a:gd name="connsiteY55" fmla="*/ 155763 h 346072"/>
              <a:gd name="connsiteX56" fmla="*/ 121586 w 248737"/>
              <a:gd name="connsiteY56" fmla="*/ 155763 h 346072"/>
              <a:gd name="connsiteX57" fmla="*/ 124444 w 248737"/>
              <a:gd name="connsiteY57" fmla="*/ 155191 h 346072"/>
              <a:gd name="connsiteX58" fmla="*/ 124444 w 248737"/>
              <a:gd name="connsiteY58" fmla="*/ 155191 h 346072"/>
              <a:gd name="connsiteX59" fmla="*/ 143494 w 248737"/>
              <a:gd name="connsiteY59" fmla="*/ 184528 h 346072"/>
              <a:gd name="connsiteX60" fmla="*/ 137493 w 248737"/>
              <a:gd name="connsiteY60" fmla="*/ 185767 h 346072"/>
              <a:gd name="connsiteX61" fmla="*/ 136731 w 248737"/>
              <a:gd name="connsiteY61" fmla="*/ 185767 h 346072"/>
              <a:gd name="connsiteX62" fmla="*/ 130921 w 248737"/>
              <a:gd name="connsiteY62" fmla="*/ 185767 h 346072"/>
              <a:gd name="connsiteX63" fmla="*/ 109966 w 248737"/>
              <a:gd name="connsiteY63" fmla="*/ 156430 h 346072"/>
              <a:gd name="connsiteX64" fmla="*/ 114633 w 248737"/>
              <a:gd name="connsiteY64" fmla="*/ 156430 h 346072"/>
              <a:gd name="connsiteX65" fmla="*/ 195595 w 248737"/>
              <a:gd name="connsiteY65" fmla="*/ 314354 h 346072"/>
              <a:gd name="connsiteX66" fmla="*/ 194738 w 248737"/>
              <a:gd name="connsiteY66" fmla="*/ 311973 h 346072"/>
              <a:gd name="connsiteX67" fmla="*/ 190357 w 248737"/>
              <a:gd name="connsiteY67" fmla="*/ 302448 h 346072"/>
              <a:gd name="connsiteX68" fmla="*/ 186547 w 248737"/>
              <a:gd name="connsiteY68" fmla="*/ 298733 h 346072"/>
              <a:gd name="connsiteX69" fmla="*/ 180355 w 248737"/>
              <a:gd name="connsiteY69" fmla="*/ 288732 h 346072"/>
              <a:gd name="connsiteX70" fmla="*/ 180355 w 248737"/>
              <a:gd name="connsiteY70" fmla="*/ 286065 h 346072"/>
              <a:gd name="connsiteX71" fmla="*/ 170830 w 248737"/>
              <a:gd name="connsiteY71" fmla="*/ 263586 h 346072"/>
              <a:gd name="connsiteX72" fmla="*/ 159019 w 248737"/>
              <a:gd name="connsiteY72" fmla="*/ 257680 h 346072"/>
              <a:gd name="connsiteX73" fmla="*/ 143494 w 248737"/>
              <a:gd name="connsiteY73" fmla="*/ 246441 h 346072"/>
              <a:gd name="connsiteX74" fmla="*/ 149304 w 248737"/>
              <a:gd name="connsiteY74" fmla="*/ 222533 h 346072"/>
              <a:gd name="connsiteX75" fmla="*/ 151114 w 248737"/>
              <a:gd name="connsiteY75" fmla="*/ 225010 h 346072"/>
              <a:gd name="connsiteX76" fmla="*/ 153019 w 248737"/>
              <a:gd name="connsiteY76" fmla="*/ 227581 h 346072"/>
              <a:gd name="connsiteX77" fmla="*/ 153590 w 248737"/>
              <a:gd name="connsiteY77" fmla="*/ 228439 h 346072"/>
              <a:gd name="connsiteX78" fmla="*/ 156162 w 248737"/>
              <a:gd name="connsiteY78" fmla="*/ 232058 h 346072"/>
              <a:gd name="connsiteX79" fmla="*/ 159210 w 248737"/>
              <a:gd name="connsiteY79" fmla="*/ 237487 h 346072"/>
              <a:gd name="connsiteX80" fmla="*/ 159210 w 248737"/>
              <a:gd name="connsiteY80" fmla="*/ 241297 h 346072"/>
              <a:gd name="connsiteX81" fmla="*/ 163496 w 248737"/>
              <a:gd name="connsiteY81" fmla="*/ 243202 h 346072"/>
              <a:gd name="connsiteX82" fmla="*/ 165306 w 248737"/>
              <a:gd name="connsiteY82" fmla="*/ 243202 h 346072"/>
              <a:gd name="connsiteX83" fmla="*/ 165306 w 248737"/>
              <a:gd name="connsiteY83" fmla="*/ 243202 h 346072"/>
              <a:gd name="connsiteX84" fmla="*/ 167211 w 248737"/>
              <a:gd name="connsiteY84" fmla="*/ 243202 h 346072"/>
              <a:gd name="connsiteX85" fmla="*/ 167211 w 248737"/>
              <a:gd name="connsiteY85" fmla="*/ 243202 h 346072"/>
              <a:gd name="connsiteX86" fmla="*/ 174069 w 248737"/>
              <a:gd name="connsiteY86" fmla="*/ 242631 h 346072"/>
              <a:gd name="connsiteX87" fmla="*/ 180927 w 248737"/>
              <a:gd name="connsiteY87" fmla="*/ 243964 h 346072"/>
              <a:gd name="connsiteX88" fmla="*/ 187499 w 248737"/>
              <a:gd name="connsiteY88" fmla="*/ 253489 h 346072"/>
              <a:gd name="connsiteX89" fmla="*/ 187499 w 248737"/>
              <a:gd name="connsiteY89" fmla="*/ 254728 h 346072"/>
              <a:gd name="connsiteX90" fmla="*/ 187023 w 248737"/>
              <a:gd name="connsiteY90" fmla="*/ 259585 h 346072"/>
              <a:gd name="connsiteX91" fmla="*/ 187023 w 248737"/>
              <a:gd name="connsiteY91" fmla="*/ 259585 h 346072"/>
              <a:gd name="connsiteX92" fmla="*/ 193786 w 248737"/>
              <a:gd name="connsiteY92" fmla="*/ 282064 h 346072"/>
              <a:gd name="connsiteX93" fmla="*/ 196357 w 248737"/>
              <a:gd name="connsiteY93" fmla="*/ 284827 h 346072"/>
              <a:gd name="connsiteX94" fmla="*/ 197310 w 248737"/>
              <a:gd name="connsiteY94" fmla="*/ 287589 h 346072"/>
              <a:gd name="connsiteX95" fmla="*/ 195595 w 248737"/>
              <a:gd name="connsiteY95" fmla="*/ 314354 h 346072"/>
              <a:gd name="connsiteX96" fmla="*/ 240649 w 248737"/>
              <a:gd name="connsiteY96" fmla="*/ 335690 h 346072"/>
              <a:gd name="connsiteX97" fmla="*/ 236553 w 248737"/>
              <a:gd name="connsiteY97" fmla="*/ 332833 h 346072"/>
              <a:gd name="connsiteX98" fmla="*/ 205216 w 248737"/>
              <a:gd name="connsiteY98" fmla="*/ 289018 h 346072"/>
              <a:gd name="connsiteX99" fmla="*/ 205216 w 248737"/>
              <a:gd name="connsiteY99" fmla="*/ 287494 h 346072"/>
              <a:gd name="connsiteX100" fmla="*/ 205216 w 248737"/>
              <a:gd name="connsiteY100" fmla="*/ 284827 h 346072"/>
              <a:gd name="connsiteX101" fmla="*/ 198834 w 248737"/>
              <a:gd name="connsiteY101" fmla="*/ 276159 h 346072"/>
              <a:gd name="connsiteX102" fmla="*/ 197215 w 248737"/>
              <a:gd name="connsiteY102" fmla="*/ 274540 h 346072"/>
              <a:gd name="connsiteX103" fmla="*/ 196643 w 248737"/>
              <a:gd name="connsiteY103" fmla="*/ 274540 h 346072"/>
              <a:gd name="connsiteX104" fmla="*/ 195310 w 248737"/>
              <a:gd name="connsiteY104" fmla="*/ 272254 h 346072"/>
              <a:gd name="connsiteX105" fmla="*/ 195310 w 248737"/>
              <a:gd name="connsiteY105" fmla="*/ 270730 h 346072"/>
              <a:gd name="connsiteX106" fmla="*/ 194738 w 248737"/>
              <a:gd name="connsiteY106" fmla="*/ 267967 h 346072"/>
              <a:gd name="connsiteX107" fmla="*/ 194738 w 248737"/>
              <a:gd name="connsiteY107" fmla="*/ 265110 h 346072"/>
              <a:gd name="connsiteX108" fmla="*/ 194738 w 248737"/>
              <a:gd name="connsiteY108" fmla="*/ 262348 h 346072"/>
              <a:gd name="connsiteX109" fmla="*/ 239696 w 248737"/>
              <a:gd name="connsiteY109" fmla="*/ 331213 h 346072"/>
              <a:gd name="connsiteX110" fmla="*/ 175402 w 248737"/>
              <a:gd name="connsiteY110" fmla="*/ 235678 h 346072"/>
              <a:gd name="connsiteX111" fmla="*/ 172640 w 248737"/>
              <a:gd name="connsiteY111" fmla="*/ 235678 h 346072"/>
              <a:gd name="connsiteX112" fmla="*/ 167687 w 248737"/>
              <a:gd name="connsiteY112" fmla="*/ 235678 h 346072"/>
              <a:gd name="connsiteX113" fmla="*/ 167687 w 248737"/>
              <a:gd name="connsiteY113" fmla="*/ 235678 h 346072"/>
              <a:gd name="connsiteX114" fmla="*/ 162353 w 248737"/>
              <a:gd name="connsiteY114" fmla="*/ 228820 h 346072"/>
              <a:gd name="connsiteX115" fmla="*/ 157019 w 248737"/>
              <a:gd name="connsiteY115" fmla="*/ 221390 h 346072"/>
              <a:gd name="connsiteX116" fmla="*/ 156067 w 248737"/>
              <a:gd name="connsiteY116" fmla="*/ 219961 h 346072"/>
              <a:gd name="connsiteX117" fmla="*/ 152828 w 248737"/>
              <a:gd name="connsiteY117" fmla="*/ 215675 h 346072"/>
              <a:gd name="connsiteX118" fmla="*/ 154447 w 248737"/>
              <a:gd name="connsiteY118" fmla="*/ 215675 h 346072"/>
              <a:gd name="connsiteX119" fmla="*/ 157781 w 248737"/>
              <a:gd name="connsiteY119" fmla="*/ 215104 h 346072"/>
              <a:gd name="connsiteX120" fmla="*/ 161020 w 248737"/>
              <a:gd name="connsiteY120" fmla="*/ 215104 h 346072"/>
              <a:gd name="connsiteX121" fmla="*/ 163972 w 248737"/>
              <a:gd name="connsiteY121" fmla="*/ 215104 h 346072"/>
              <a:gd name="connsiteX122" fmla="*/ 177784 w 248737"/>
              <a:gd name="connsiteY122" fmla="*/ 236344 h 346072"/>
              <a:gd name="connsiteX123" fmla="*/ 158638 w 248737"/>
              <a:gd name="connsiteY123" fmla="*/ 188053 h 346072"/>
              <a:gd name="connsiteX124" fmla="*/ 173307 w 248737"/>
              <a:gd name="connsiteY124" fmla="*/ 194149 h 346072"/>
              <a:gd name="connsiteX125" fmla="*/ 170926 w 248737"/>
              <a:gd name="connsiteY125" fmla="*/ 209484 h 346072"/>
              <a:gd name="connsiteX126" fmla="*/ 166449 w 248737"/>
              <a:gd name="connsiteY126" fmla="*/ 207960 h 346072"/>
              <a:gd name="connsiteX127" fmla="*/ 166449 w 248737"/>
              <a:gd name="connsiteY127" fmla="*/ 207960 h 346072"/>
              <a:gd name="connsiteX128" fmla="*/ 162353 w 248737"/>
              <a:gd name="connsiteY128" fmla="*/ 207960 h 346072"/>
              <a:gd name="connsiteX129" fmla="*/ 156543 w 248737"/>
              <a:gd name="connsiteY129" fmla="*/ 207960 h 346072"/>
              <a:gd name="connsiteX130" fmla="*/ 154352 w 248737"/>
              <a:gd name="connsiteY130" fmla="*/ 207960 h 346072"/>
              <a:gd name="connsiteX131" fmla="*/ 147685 w 248737"/>
              <a:gd name="connsiteY131" fmla="*/ 209103 h 346072"/>
              <a:gd name="connsiteX132" fmla="*/ 146542 w 248737"/>
              <a:gd name="connsiteY132" fmla="*/ 209103 h 346072"/>
              <a:gd name="connsiteX133" fmla="*/ 127015 w 248737"/>
              <a:gd name="connsiteY133" fmla="*/ 211294 h 346072"/>
              <a:gd name="connsiteX134" fmla="*/ 110442 w 248737"/>
              <a:gd name="connsiteY134" fmla="*/ 205960 h 346072"/>
              <a:gd name="connsiteX135" fmla="*/ 113490 w 248737"/>
              <a:gd name="connsiteY135" fmla="*/ 172432 h 346072"/>
              <a:gd name="connsiteX136" fmla="*/ 119872 w 248737"/>
              <a:gd name="connsiteY136" fmla="*/ 181957 h 346072"/>
              <a:gd name="connsiteX137" fmla="*/ 120348 w 248737"/>
              <a:gd name="connsiteY137" fmla="*/ 187767 h 346072"/>
              <a:gd name="connsiteX138" fmla="*/ 129016 w 248737"/>
              <a:gd name="connsiteY138" fmla="*/ 191386 h 346072"/>
              <a:gd name="connsiteX139" fmla="*/ 129016 w 248737"/>
              <a:gd name="connsiteY139" fmla="*/ 191386 h 346072"/>
              <a:gd name="connsiteX140" fmla="*/ 130063 w 248737"/>
              <a:gd name="connsiteY140" fmla="*/ 191386 h 346072"/>
              <a:gd name="connsiteX141" fmla="*/ 136826 w 248737"/>
              <a:gd name="connsiteY141" fmla="*/ 190720 h 346072"/>
              <a:gd name="connsiteX142" fmla="*/ 146351 w 248737"/>
              <a:gd name="connsiteY142" fmla="*/ 188910 h 346072"/>
              <a:gd name="connsiteX143" fmla="*/ 146351 w 248737"/>
              <a:gd name="connsiteY143" fmla="*/ 188910 h 346072"/>
              <a:gd name="connsiteX144" fmla="*/ 158638 w 248737"/>
              <a:gd name="connsiteY144" fmla="*/ 188815 h 346072"/>
              <a:gd name="connsiteX145" fmla="*/ 103393 w 248737"/>
              <a:gd name="connsiteY145" fmla="*/ 124997 h 346072"/>
              <a:gd name="connsiteX146" fmla="*/ 100250 w 248737"/>
              <a:gd name="connsiteY146" fmla="*/ 124997 h 346072"/>
              <a:gd name="connsiteX147" fmla="*/ 97583 w 248737"/>
              <a:gd name="connsiteY147" fmla="*/ 124330 h 346072"/>
              <a:gd name="connsiteX148" fmla="*/ 95678 w 248737"/>
              <a:gd name="connsiteY148" fmla="*/ 124330 h 346072"/>
              <a:gd name="connsiteX149" fmla="*/ 93106 w 248737"/>
              <a:gd name="connsiteY149" fmla="*/ 122902 h 346072"/>
              <a:gd name="connsiteX150" fmla="*/ 92249 w 248737"/>
              <a:gd name="connsiteY150" fmla="*/ 122330 h 346072"/>
              <a:gd name="connsiteX151" fmla="*/ 89773 w 248737"/>
              <a:gd name="connsiteY151" fmla="*/ 119473 h 346072"/>
              <a:gd name="connsiteX152" fmla="*/ 86915 w 248737"/>
              <a:gd name="connsiteY152" fmla="*/ 113186 h 346072"/>
              <a:gd name="connsiteX153" fmla="*/ 86153 w 248737"/>
              <a:gd name="connsiteY153" fmla="*/ 101280 h 346072"/>
              <a:gd name="connsiteX154" fmla="*/ 86153 w 248737"/>
              <a:gd name="connsiteY154" fmla="*/ 101280 h 346072"/>
              <a:gd name="connsiteX155" fmla="*/ 86915 w 248737"/>
              <a:gd name="connsiteY155" fmla="*/ 97470 h 346072"/>
              <a:gd name="connsiteX156" fmla="*/ 86915 w 248737"/>
              <a:gd name="connsiteY156" fmla="*/ 96517 h 346072"/>
              <a:gd name="connsiteX157" fmla="*/ 105965 w 248737"/>
              <a:gd name="connsiteY157" fmla="*/ 125664 h 346072"/>
              <a:gd name="connsiteX158" fmla="*/ 71866 w 248737"/>
              <a:gd name="connsiteY158" fmla="*/ 50893 h 346072"/>
              <a:gd name="connsiteX159" fmla="*/ 71866 w 248737"/>
              <a:gd name="connsiteY159" fmla="*/ 50893 h 346072"/>
              <a:gd name="connsiteX160" fmla="*/ 88820 w 248737"/>
              <a:gd name="connsiteY160" fmla="*/ 43844 h 346072"/>
              <a:gd name="connsiteX161" fmla="*/ 111394 w 248737"/>
              <a:gd name="connsiteY161" fmla="*/ 60703 h 346072"/>
              <a:gd name="connsiteX162" fmla="*/ 105679 w 248737"/>
              <a:gd name="connsiteY162" fmla="*/ 88707 h 346072"/>
              <a:gd name="connsiteX163" fmla="*/ 93964 w 248737"/>
              <a:gd name="connsiteY163" fmla="*/ 79182 h 346072"/>
              <a:gd name="connsiteX164" fmla="*/ 90249 w 248737"/>
              <a:gd name="connsiteY164" fmla="*/ 78229 h 346072"/>
              <a:gd name="connsiteX165" fmla="*/ 82534 w 248737"/>
              <a:gd name="connsiteY165" fmla="*/ 87754 h 346072"/>
              <a:gd name="connsiteX166" fmla="*/ 82534 w 248737"/>
              <a:gd name="connsiteY166" fmla="*/ 87754 h 346072"/>
              <a:gd name="connsiteX167" fmla="*/ 81295 w 248737"/>
              <a:gd name="connsiteY167" fmla="*/ 90612 h 346072"/>
              <a:gd name="connsiteX168" fmla="*/ 81295 w 248737"/>
              <a:gd name="connsiteY168" fmla="*/ 91850 h 346072"/>
              <a:gd name="connsiteX169" fmla="*/ 79200 w 248737"/>
              <a:gd name="connsiteY169" fmla="*/ 105947 h 346072"/>
              <a:gd name="connsiteX170" fmla="*/ 79200 w 248737"/>
              <a:gd name="connsiteY170" fmla="*/ 106614 h 346072"/>
              <a:gd name="connsiteX171" fmla="*/ 79200 w 248737"/>
              <a:gd name="connsiteY171" fmla="*/ 110710 h 346072"/>
              <a:gd name="connsiteX172" fmla="*/ 79200 w 248737"/>
              <a:gd name="connsiteY172" fmla="*/ 112138 h 346072"/>
              <a:gd name="connsiteX173" fmla="*/ 80343 w 248737"/>
              <a:gd name="connsiteY173" fmla="*/ 115948 h 346072"/>
              <a:gd name="connsiteX174" fmla="*/ 80819 w 248737"/>
              <a:gd name="connsiteY174" fmla="*/ 117472 h 346072"/>
              <a:gd name="connsiteX175" fmla="*/ 83391 w 248737"/>
              <a:gd name="connsiteY175" fmla="*/ 122616 h 346072"/>
              <a:gd name="connsiteX176" fmla="*/ 83391 w 248737"/>
              <a:gd name="connsiteY176" fmla="*/ 122616 h 346072"/>
              <a:gd name="connsiteX177" fmla="*/ 105394 w 248737"/>
              <a:gd name="connsiteY177" fmla="*/ 132141 h 346072"/>
              <a:gd name="connsiteX178" fmla="*/ 111109 w 248737"/>
              <a:gd name="connsiteY178" fmla="*/ 132141 h 346072"/>
              <a:gd name="connsiteX179" fmla="*/ 114728 w 248737"/>
              <a:gd name="connsiteY179" fmla="*/ 132141 h 346072"/>
              <a:gd name="connsiteX180" fmla="*/ 123205 w 248737"/>
              <a:gd name="connsiteY180" fmla="*/ 132141 h 346072"/>
              <a:gd name="connsiteX181" fmla="*/ 141398 w 248737"/>
              <a:gd name="connsiteY181" fmla="*/ 138523 h 346072"/>
              <a:gd name="connsiteX182" fmla="*/ 141398 w 248737"/>
              <a:gd name="connsiteY182" fmla="*/ 165193 h 346072"/>
              <a:gd name="connsiteX183" fmla="*/ 125872 w 248737"/>
              <a:gd name="connsiteY183" fmla="*/ 148429 h 346072"/>
              <a:gd name="connsiteX184" fmla="*/ 125206 w 248737"/>
              <a:gd name="connsiteY184" fmla="*/ 148429 h 346072"/>
              <a:gd name="connsiteX185" fmla="*/ 122824 w 248737"/>
              <a:gd name="connsiteY185" fmla="*/ 148429 h 346072"/>
              <a:gd name="connsiteX186" fmla="*/ 120062 w 248737"/>
              <a:gd name="connsiteY186" fmla="*/ 148905 h 346072"/>
              <a:gd name="connsiteX187" fmla="*/ 116538 w 248737"/>
              <a:gd name="connsiteY187" fmla="*/ 148905 h 346072"/>
              <a:gd name="connsiteX188" fmla="*/ 115014 w 248737"/>
              <a:gd name="connsiteY188" fmla="*/ 148905 h 346072"/>
              <a:gd name="connsiteX189" fmla="*/ 111966 w 248737"/>
              <a:gd name="connsiteY189" fmla="*/ 148905 h 346072"/>
              <a:gd name="connsiteX190" fmla="*/ 109394 w 248737"/>
              <a:gd name="connsiteY190" fmla="*/ 148905 h 346072"/>
              <a:gd name="connsiteX191" fmla="*/ 106537 w 248737"/>
              <a:gd name="connsiteY191" fmla="*/ 148905 h 346072"/>
              <a:gd name="connsiteX192" fmla="*/ 102441 w 248737"/>
              <a:gd name="connsiteY192" fmla="*/ 148905 h 346072"/>
              <a:gd name="connsiteX193" fmla="*/ 57769 w 248737"/>
              <a:gd name="connsiteY193" fmla="*/ 114424 h 346072"/>
              <a:gd name="connsiteX194" fmla="*/ 57578 w 248737"/>
              <a:gd name="connsiteY194" fmla="*/ 83468 h 346072"/>
              <a:gd name="connsiteX195" fmla="*/ 59007 w 248737"/>
              <a:gd name="connsiteY195" fmla="*/ 75467 h 346072"/>
              <a:gd name="connsiteX196" fmla="*/ 59007 w 248737"/>
              <a:gd name="connsiteY196" fmla="*/ 73753 h 346072"/>
              <a:gd name="connsiteX197" fmla="*/ 61007 w 248737"/>
              <a:gd name="connsiteY197" fmla="*/ 67180 h 346072"/>
              <a:gd name="connsiteX198" fmla="*/ 61007 w 248737"/>
              <a:gd name="connsiteY198" fmla="*/ 66609 h 346072"/>
              <a:gd name="connsiteX199" fmla="*/ 62722 w 248737"/>
              <a:gd name="connsiteY199" fmla="*/ 62799 h 346072"/>
              <a:gd name="connsiteX200" fmla="*/ 64627 w 248737"/>
              <a:gd name="connsiteY200" fmla="*/ 59179 h 346072"/>
              <a:gd name="connsiteX201" fmla="*/ 65579 w 248737"/>
              <a:gd name="connsiteY201" fmla="*/ 57560 h 346072"/>
              <a:gd name="connsiteX202" fmla="*/ 71866 w 248737"/>
              <a:gd name="connsiteY202" fmla="*/ 50893 h 346072"/>
              <a:gd name="connsiteX203" fmla="*/ 20431 w 248737"/>
              <a:gd name="connsiteY203" fmla="*/ 12793 h 346072"/>
              <a:gd name="connsiteX204" fmla="*/ 39481 w 248737"/>
              <a:gd name="connsiteY204" fmla="*/ 6411 h 346072"/>
              <a:gd name="connsiteX205" fmla="*/ 50149 w 248737"/>
              <a:gd name="connsiteY205" fmla="*/ 10888 h 346072"/>
              <a:gd name="connsiteX206" fmla="*/ 46243 w 248737"/>
              <a:gd name="connsiteY206" fmla="*/ 29938 h 346072"/>
              <a:gd name="connsiteX207" fmla="*/ 46243 w 248737"/>
              <a:gd name="connsiteY207" fmla="*/ 33843 h 346072"/>
              <a:gd name="connsiteX208" fmla="*/ 59864 w 248737"/>
              <a:gd name="connsiteY208" fmla="*/ 55465 h 346072"/>
              <a:gd name="connsiteX209" fmla="*/ 53863 w 248737"/>
              <a:gd name="connsiteY209" fmla="*/ 68895 h 346072"/>
              <a:gd name="connsiteX210" fmla="*/ 53863 w 248737"/>
              <a:gd name="connsiteY210" fmla="*/ 69562 h 346072"/>
              <a:gd name="connsiteX211" fmla="*/ 52625 w 248737"/>
              <a:gd name="connsiteY211" fmla="*/ 74515 h 346072"/>
              <a:gd name="connsiteX212" fmla="*/ 52625 w 248737"/>
              <a:gd name="connsiteY212" fmla="*/ 75467 h 346072"/>
              <a:gd name="connsiteX213" fmla="*/ 30337 w 248737"/>
              <a:gd name="connsiteY213" fmla="*/ 44320 h 346072"/>
              <a:gd name="connsiteX214" fmla="*/ 27670 w 248737"/>
              <a:gd name="connsiteY214" fmla="*/ 42987 h 346072"/>
              <a:gd name="connsiteX215" fmla="*/ 26812 w 248737"/>
              <a:gd name="connsiteY215" fmla="*/ 42987 h 346072"/>
              <a:gd name="connsiteX216" fmla="*/ 19002 w 248737"/>
              <a:gd name="connsiteY216" fmla="*/ 44225 h 346072"/>
              <a:gd name="connsiteX217" fmla="*/ 8334 w 248737"/>
              <a:gd name="connsiteY217" fmla="*/ 39653 h 346072"/>
              <a:gd name="connsiteX218" fmla="*/ 20431 w 248737"/>
              <a:gd name="connsiteY218" fmla="*/ 12602 h 34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248737" h="346072">
                <a:moveTo>
                  <a:pt x="18526" y="50321"/>
                </a:moveTo>
                <a:cubicBezTo>
                  <a:pt x="20994" y="50313"/>
                  <a:pt x="23455" y="50025"/>
                  <a:pt x="25860" y="49464"/>
                </a:cubicBezTo>
                <a:lnTo>
                  <a:pt x="50720" y="84040"/>
                </a:lnTo>
                <a:cubicBezTo>
                  <a:pt x="49692" y="94867"/>
                  <a:pt x="50045" y="105781"/>
                  <a:pt x="51768" y="116520"/>
                </a:cubicBezTo>
                <a:cubicBezTo>
                  <a:pt x="55483" y="142618"/>
                  <a:pt x="73104" y="156525"/>
                  <a:pt x="102631" y="156620"/>
                </a:cubicBezTo>
                <a:lnTo>
                  <a:pt x="110156" y="167193"/>
                </a:lnTo>
                <a:cubicBezTo>
                  <a:pt x="102155" y="176718"/>
                  <a:pt x="92440" y="197006"/>
                  <a:pt x="106156" y="211294"/>
                </a:cubicBezTo>
                <a:cubicBezTo>
                  <a:pt x="111876" y="216638"/>
                  <a:pt x="119596" y="219304"/>
                  <a:pt x="127396" y="218628"/>
                </a:cubicBezTo>
                <a:cubicBezTo>
                  <a:pt x="133501" y="218470"/>
                  <a:pt x="139584" y="217833"/>
                  <a:pt x="145589" y="216723"/>
                </a:cubicBezTo>
                <a:lnTo>
                  <a:pt x="145589" y="216723"/>
                </a:lnTo>
                <a:cubicBezTo>
                  <a:pt x="141017" y="221676"/>
                  <a:pt x="129873" y="235773"/>
                  <a:pt x="137969" y="249489"/>
                </a:cubicBezTo>
                <a:cubicBezTo>
                  <a:pt x="142052" y="256678"/>
                  <a:pt x="148962" y="261826"/>
                  <a:pt x="157019" y="263681"/>
                </a:cubicBezTo>
                <a:cubicBezTo>
                  <a:pt x="160485" y="264454"/>
                  <a:pt x="163738" y="265982"/>
                  <a:pt x="166544" y="268158"/>
                </a:cubicBezTo>
                <a:cubicBezTo>
                  <a:pt x="171735" y="272612"/>
                  <a:pt x="174347" y="279373"/>
                  <a:pt x="173497" y="286160"/>
                </a:cubicBezTo>
                <a:cubicBezTo>
                  <a:pt x="173497" y="287017"/>
                  <a:pt x="173497" y="287875"/>
                  <a:pt x="173497" y="288827"/>
                </a:cubicBezTo>
                <a:cubicBezTo>
                  <a:pt x="174079" y="294634"/>
                  <a:pt x="177133" y="299910"/>
                  <a:pt x="181879" y="303305"/>
                </a:cubicBezTo>
                <a:cubicBezTo>
                  <a:pt x="183029" y="304312"/>
                  <a:pt x="184111" y="305394"/>
                  <a:pt x="185118" y="306544"/>
                </a:cubicBezTo>
                <a:cubicBezTo>
                  <a:pt x="186624" y="308626"/>
                  <a:pt x="187693" y="310991"/>
                  <a:pt x="188261" y="313497"/>
                </a:cubicBezTo>
                <a:cubicBezTo>
                  <a:pt x="189404" y="317402"/>
                  <a:pt x="190738" y="321784"/>
                  <a:pt x="194929" y="322355"/>
                </a:cubicBezTo>
                <a:lnTo>
                  <a:pt x="195500" y="322355"/>
                </a:lnTo>
                <a:cubicBezTo>
                  <a:pt x="196801" y="322327"/>
                  <a:pt x="198037" y="321778"/>
                  <a:pt x="198929" y="320831"/>
                </a:cubicBezTo>
                <a:cubicBezTo>
                  <a:pt x="202513" y="314219"/>
                  <a:pt x="204411" y="306826"/>
                  <a:pt x="204454" y="299305"/>
                </a:cubicBezTo>
                <a:lnTo>
                  <a:pt x="231314" y="336833"/>
                </a:lnTo>
                <a:cubicBezTo>
                  <a:pt x="231518" y="337133"/>
                  <a:pt x="231776" y="337391"/>
                  <a:pt x="232076" y="337595"/>
                </a:cubicBezTo>
                <a:lnTo>
                  <a:pt x="243601" y="345501"/>
                </a:lnTo>
                <a:cubicBezTo>
                  <a:pt x="244166" y="345875"/>
                  <a:pt x="244829" y="346074"/>
                  <a:pt x="245506" y="346072"/>
                </a:cubicBezTo>
                <a:cubicBezTo>
                  <a:pt x="246152" y="346061"/>
                  <a:pt x="246781" y="345863"/>
                  <a:pt x="247316" y="345501"/>
                </a:cubicBezTo>
                <a:cubicBezTo>
                  <a:pt x="248430" y="344746"/>
                  <a:pt x="248960" y="343381"/>
                  <a:pt x="248650" y="342072"/>
                </a:cubicBezTo>
                <a:lnTo>
                  <a:pt x="245506" y="328356"/>
                </a:lnTo>
                <a:cubicBezTo>
                  <a:pt x="245411" y="327981"/>
                  <a:pt x="245250" y="327626"/>
                  <a:pt x="245030" y="327308"/>
                </a:cubicBezTo>
                <a:lnTo>
                  <a:pt x="194738" y="250060"/>
                </a:lnTo>
                <a:cubicBezTo>
                  <a:pt x="193938" y="245592"/>
                  <a:pt x="191361" y="241640"/>
                  <a:pt x="187594" y="239107"/>
                </a:cubicBezTo>
                <a:lnTo>
                  <a:pt x="173307" y="217390"/>
                </a:lnTo>
                <a:cubicBezTo>
                  <a:pt x="182260" y="207865"/>
                  <a:pt x="184165" y="199102"/>
                  <a:pt x="178641" y="191196"/>
                </a:cubicBezTo>
                <a:cubicBezTo>
                  <a:pt x="171810" y="183325"/>
                  <a:pt x="160998" y="180194"/>
                  <a:pt x="151018" y="183195"/>
                </a:cubicBezTo>
                <a:lnTo>
                  <a:pt x="144256" y="172908"/>
                </a:lnTo>
                <a:cubicBezTo>
                  <a:pt x="154209" y="162214"/>
                  <a:pt x="155206" y="145973"/>
                  <a:pt x="146637" y="134141"/>
                </a:cubicBezTo>
                <a:cubicBezTo>
                  <a:pt x="140694" y="127668"/>
                  <a:pt x="132042" y="124384"/>
                  <a:pt x="123301" y="125283"/>
                </a:cubicBezTo>
                <a:cubicBezTo>
                  <a:pt x="120443" y="125283"/>
                  <a:pt x="117395" y="125283"/>
                  <a:pt x="114538" y="125283"/>
                </a:cubicBezTo>
                <a:lnTo>
                  <a:pt x="113490" y="125283"/>
                </a:lnTo>
                <a:lnTo>
                  <a:pt x="89773" y="88802"/>
                </a:lnTo>
                <a:cubicBezTo>
                  <a:pt x="90439" y="87659"/>
                  <a:pt x="91011" y="86516"/>
                  <a:pt x="91582" y="85754"/>
                </a:cubicBezTo>
                <a:cubicBezTo>
                  <a:pt x="95128" y="90588"/>
                  <a:pt x="100305" y="93972"/>
                  <a:pt x="106156" y="95279"/>
                </a:cubicBezTo>
                <a:cubicBezTo>
                  <a:pt x="107168" y="95284"/>
                  <a:pt x="108171" y="95090"/>
                  <a:pt x="109108" y="94708"/>
                </a:cubicBezTo>
                <a:cubicBezTo>
                  <a:pt x="113299" y="92803"/>
                  <a:pt x="121491" y="74324"/>
                  <a:pt x="118633" y="59370"/>
                </a:cubicBezTo>
                <a:cubicBezTo>
                  <a:pt x="115118" y="46244"/>
                  <a:pt x="103170" y="37157"/>
                  <a:pt x="89582" y="37272"/>
                </a:cubicBezTo>
                <a:cubicBezTo>
                  <a:pt x="81611" y="37355"/>
                  <a:pt x="73974" y="40491"/>
                  <a:pt x="68246" y="46035"/>
                </a:cubicBezTo>
                <a:cubicBezTo>
                  <a:pt x="66802" y="47115"/>
                  <a:pt x="65491" y="48362"/>
                  <a:pt x="64341" y="49750"/>
                </a:cubicBezTo>
                <a:lnTo>
                  <a:pt x="52720" y="31938"/>
                </a:lnTo>
                <a:cubicBezTo>
                  <a:pt x="58751" y="25157"/>
                  <a:pt x="59857" y="15314"/>
                  <a:pt x="55483" y="7363"/>
                </a:cubicBezTo>
                <a:cubicBezTo>
                  <a:pt x="51646" y="2425"/>
                  <a:pt x="45630" y="-317"/>
                  <a:pt x="39385" y="29"/>
                </a:cubicBezTo>
                <a:cubicBezTo>
                  <a:pt x="31330" y="273"/>
                  <a:pt x="23533" y="2928"/>
                  <a:pt x="17002" y="7649"/>
                </a:cubicBezTo>
                <a:cubicBezTo>
                  <a:pt x="2238" y="17746"/>
                  <a:pt x="-4049" y="33462"/>
                  <a:pt x="2714" y="43368"/>
                </a:cubicBezTo>
                <a:cubicBezTo>
                  <a:pt x="6571" y="48079"/>
                  <a:pt x="12447" y="50663"/>
                  <a:pt x="18526" y="50321"/>
                </a:cubicBezTo>
                <a:close/>
                <a:moveTo>
                  <a:pt x="117395" y="155763"/>
                </a:moveTo>
                <a:lnTo>
                  <a:pt x="119872" y="155763"/>
                </a:lnTo>
                <a:lnTo>
                  <a:pt x="121586" y="155763"/>
                </a:lnTo>
                <a:lnTo>
                  <a:pt x="124444" y="155191"/>
                </a:lnTo>
                <a:lnTo>
                  <a:pt x="124444" y="155191"/>
                </a:lnTo>
                <a:lnTo>
                  <a:pt x="143494" y="184528"/>
                </a:lnTo>
                <a:cubicBezTo>
                  <a:pt x="141398" y="185005"/>
                  <a:pt x="139398" y="185481"/>
                  <a:pt x="137493" y="185767"/>
                </a:cubicBezTo>
                <a:lnTo>
                  <a:pt x="136731" y="185767"/>
                </a:lnTo>
                <a:cubicBezTo>
                  <a:pt x="134796" y="185890"/>
                  <a:pt x="132855" y="185890"/>
                  <a:pt x="130921" y="185767"/>
                </a:cubicBezTo>
                <a:lnTo>
                  <a:pt x="109966" y="156430"/>
                </a:lnTo>
                <a:lnTo>
                  <a:pt x="114633" y="156430"/>
                </a:lnTo>
                <a:close/>
                <a:moveTo>
                  <a:pt x="195595" y="314354"/>
                </a:moveTo>
                <a:cubicBezTo>
                  <a:pt x="195595" y="313592"/>
                  <a:pt x="195024" y="312640"/>
                  <a:pt x="194738" y="311973"/>
                </a:cubicBezTo>
                <a:cubicBezTo>
                  <a:pt x="194016" y="308508"/>
                  <a:pt x="192518" y="305251"/>
                  <a:pt x="190357" y="302448"/>
                </a:cubicBezTo>
                <a:cubicBezTo>
                  <a:pt x="189118" y="301114"/>
                  <a:pt x="187785" y="299876"/>
                  <a:pt x="186547" y="298733"/>
                </a:cubicBezTo>
                <a:cubicBezTo>
                  <a:pt x="183134" y="296452"/>
                  <a:pt x="180875" y="292804"/>
                  <a:pt x="180355" y="288732"/>
                </a:cubicBezTo>
                <a:cubicBezTo>
                  <a:pt x="180355" y="287875"/>
                  <a:pt x="180355" y="286922"/>
                  <a:pt x="180355" y="286065"/>
                </a:cubicBezTo>
                <a:cubicBezTo>
                  <a:pt x="180904" y="277489"/>
                  <a:pt x="177373" y="269157"/>
                  <a:pt x="170830" y="263586"/>
                </a:cubicBezTo>
                <a:cubicBezTo>
                  <a:pt x="167394" y="260746"/>
                  <a:pt x="163354" y="258725"/>
                  <a:pt x="159019" y="257680"/>
                </a:cubicBezTo>
                <a:cubicBezTo>
                  <a:pt x="152432" y="256426"/>
                  <a:pt x="146743" y="252307"/>
                  <a:pt x="143494" y="246441"/>
                </a:cubicBezTo>
                <a:cubicBezTo>
                  <a:pt x="138160" y="236916"/>
                  <a:pt x="145208" y="227391"/>
                  <a:pt x="149304" y="222533"/>
                </a:cubicBezTo>
                <a:lnTo>
                  <a:pt x="151114" y="225010"/>
                </a:lnTo>
                <a:lnTo>
                  <a:pt x="153019" y="227581"/>
                </a:lnTo>
                <a:lnTo>
                  <a:pt x="153590" y="228439"/>
                </a:lnTo>
                <a:lnTo>
                  <a:pt x="156162" y="232058"/>
                </a:lnTo>
                <a:cubicBezTo>
                  <a:pt x="157372" y="233752"/>
                  <a:pt x="158395" y="235572"/>
                  <a:pt x="159210" y="237487"/>
                </a:cubicBezTo>
                <a:cubicBezTo>
                  <a:pt x="158548" y="238671"/>
                  <a:pt x="158548" y="240113"/>
                  <a:pt x="159210" y="241297"/>
                </a:cubicBezTo>
                <a:cubicBezTo>
                  <a:pt x="160228" y="242612"/>
                  <a:pt x="161838" y="243327"/>
                  <a:pt x="163496" y="243202"/>
                </a:cubicBezTo>
                <a:lnTo>
                  <a:pt x="165306" y="243202"/>
                </a:lnTo>
                <a:lnTo>
                  <a:pt x="165306" y="243202"/>
                </a:lnTo>
                <a:lnTo>
                  <a:pt x="167211" y="243202"/>
                </a:lnTo>
                <a:lnTo>
                  <a:pt x="167211" y="243202"/>
                </a:lnTo>
                <a:cubicBezTo>
                  <a:pt x="169482" y="242859"/>
                  <a:pt x="171772" y="242667"/>
                  <a:pt x="174069" y="242631"/>
                </a:cubicBezTo>
                <a:cubicBezTo>
                  <a:pt x="176430" y="242497"/>
                  <a:pt x="178788" y="242956"/>
                  <a:pt x="180927" y="243964"/>
                </a:cubicBezTo>
                <a:cubicBezTo>
                  <a:pt x="184831" y="245532"/>
                  <a:pt x="187419" y="249283"/>
                  <a:pt x="187499" y="253489"/>
                </a:cubicBezTo>
                <a:cubicBezTo>
                  <a:pt x="187550" y="253901"/>
                  <a:pt x="187550" y="254316"/>
                  <a:pt x="187499" y="254728"/>
                </a:cubicBezTo>
                <a:cubicBezTo>
                  <a:pt x="187464" y="256357"/>
                  <a:pt x="187305" y="257980"/>
                  <a:pt x="187023" y="259585"/>
                </a:cubicBezTo>
                <a:lnTo>
                  <a:pt x="187023" y="259585"/>
                </a:lnTo>
                <a:cubicBezTo>
                  <a:pt x="184475" y="267756"/>
                  <a:pt x="187152" y="276656"/>
                  <a:pt x="193786" y="282064"/>
                </a:cubicBezTo>
                <a:cubicBezTo>
                  <a:pt x="194747" y="282883"/>
                  <a:pt x="195610" y="283809"/>
                  <a:pt x="196357" y="284827"/>
                </a:cubicBezTo>
                <a:cubicBezTo>
                  <a:pt x="196989" y="285608"/>
                  <a:pt x="197326" y="286585"/>
                  <a:pt x="197310" y="287589"/>
                </a:cubicBezTo>
                <a:cubicBezTo>
                  <a:pt x="197929" y="296547"/>
                  <a:pt x="197353" y="305548"/>
                  <a:pt x="195595" y="314354"/>
                </a:cubicBezTo>
                <a:close/>
                <a:moveTo>
                  <a:pt x="240649" y="335690"/>
                </a:moveTo>
                <a:lnTo>
                  <a:pt x="236553" y="332833"/>
                </a:lnTo>
                <a:lnTo>
                  <a:pt x="205216" y="289018"/>
                </a:lnTo>
                <a:lnTo>
                  <a:pt x="205216" y="287494"/>
                </a:lnTo>
                <a:cubicBezTo>
                  <a:pt x="205323" y="286608"/>
                  <a:pt x="205323" y="285713"/>
                  <a:pt x="205216" y="284827"/>
                </a:cubicBezTo>
                <a:cubicBezTo>
                  <a:pt x="203627" y="281578"/>
                  <a:pt x="201465" y="278641"/>
                  <a:pt x="198834" y="276159"/>
                </a:cubicBezTo>
                <a:lnTo>
                  <a:pt x="197215" y="274540"/>
                </a:lnTo>
                <a:lnTo>
                  <a:pt x="196643" y="274540"/>
                </a:lnTo>
                <a:cubicBezTo>
                  <a:pt x="196123" y="273824"/>
                  <a:pt x="195676" y="273059"/>
                  <a:pt x="195310" y="272254"/>
                </a:cubicBezTo>
                <a:cubicBezTo>
                  <a:pt x="195255" y="271747"/>
                  <a:pt x="195255" y="271236"/>
                  <a:pt x="195310" y="270730"/>
                </a:cubicBezTo>
                <a:cubicBezTo>
                  <a:pt x="194965" y="269848"/>
                  <a:pt x="194771" y="268914"/>
                  <a:pt x="194738" y="267967"/>
                </a:cubicBezTo>
                <a:cubicBezTo>
                  <a:pt x="194738" y="267205"/>
                  <a:pt x="194738" y="266062"/>
                  <a:pt x="194738" y="265110"/>
                </a:cubicBezTo>
                <a:cubicBezTo>
                  <a:pt x="194738" y="264158"/>
                  <a:pt x="194738" y="263395"/>
                  <a:pt x="194738" y="262348"/>
                </a:cubicBezTo>
                <a:lnTo>
                  <a:pt x="239696" y="331213"/>
                </a:lnTo>
                <a:close/>
                <a:moveTo>
                  <a:pt x="175402" y="235678"/>
                </a:moveTo>
                <a:lnTo>
                  <a:pt x="172640" y="235678"/>
                </a:lnTo>
                <a:lnTo>
                  <a:pt x="167687" y="235678"/>
                </a:lnTo>
                <a:lnTo>
                  <a:pt x="167687" y="235678"/>
                </a:lnTo>
                <a:lnTo>
                  <a:pt x="162353" y="228820"/>
                </a:lnTo>
                <a:cubicBezTo>
                  <a:pt x="161020" y="226819"/>
                  <a:pt x="159305" y="224248"/>
                  <a:pt x="157019" y="221390"/>
                </a:cubicBezTo>
                <a:lnTo>
                  <a:pt x="156067" y="219961"/>
                </a:lnTo>
                <a:lnTo>
                  <a:pt x="152828" y="215675"/>
                </a:lnTo>
                <a:lnTo>
                  <a:pt x="154447" y="215675"/>
                </a:lnTo>
                <a:lnTo>
                  <a:pt x="157781" y="215104"/>
                </a:lnTo>
                <a:lnTo>
                  <a:pt x="161020" y="215104"/>
                </a:lnTo>
                <a:lnTo>
                  <a:pt x="163972" y="215104"/>
                </a:lnTo>
                <a:lnTo>
                  <a:pt x="177784" y="236344"/>
                </a:lnTo>
                <a:close/>
                <a:moveTo>
                  <a:pt x="158638" y="188053"/>
                </a:moveTo>
                <a:cubicBezTo>
                  <a:pt x="164247" y="187456"/>
                  <a:pt x="169773" y="189753"/>
                  <a:pt x="173307" y="194149"/>
                </a:cubicBezTo>
                <a:cubicBezTo>
                  <a:pt x="175307" y="197101"/>
                  <a:pt x="177117" y="201769"/>
                  <a:pt x="170926" y="209484"/>
                </a:cubicBezTo>
                <a:cubicBezTo>
                  <a:pt x="169564" y="208650"/>
                  <a:pt x="168036" y="208130"/>
                  <a:pt x="166449" y="207960"/>
                </a:cubicBezTo>
                <a:lnTo>
                  <a:pt x="166449" y="207960"/>
                </a:lnTo>
                <a:lnTo>
                  <a:pt x="162353" y="207960"/>
                </a:lnTo>
                <a:cubicBezTo>
                  <a:pt x="160419" y="207830"/>
                  <a:pt x="158477" y="207830"/>
                  <a:pt x="156543" y="207960"/>
                </a:cubicBezTo>
                <a:lnTo>
                  <a:pt x="154352" y="207960"/>
                </a:lnTo>
                <a:lnTo>
                  <a:pt x="147685" y="209103"/>
                </a:lnTo>
                <a:lnTo>
                  <a:pt x="146542" y="209103"/>
                </a:lnTo>
                <a:cubicBezTo>
                  <a:pt x="140101" y="210349"/>
                  <a:pt x="133571" y="211082"/>
                  <a:pt x="127015" y="211294"/>
                </a:cubicBezTo>
                <a:cubicBezTo>
                  <a:pt x="120990" y="211893"/>
                  <a:pt x="114986" y="209961"/>
                  <a:pt x="110442" y="205960"/>
                </a:cubicBezTo>
                <a:cubicBezTo>
                  <a:pt x="99774" y="194815"/>
                  <a:pt x="108632" y="179194"/>
                  <a:pt x="113490" y="172432"/>
                </a:cubicBezTo>
                <a:cubicBezTo>
                  <a:pt x="115109" y="174718"/>
                  <a:pt x="117300" y="177956"/>
                  <a:pt x="119872" y="181957"/>
                </a:cubicBezTo>
                <a:cubicBezTo>
                  <a:pt x="119131" y="183864"/>
                  <a:pt x="119306" y="186006"/>
                  <a:pt x="120348" y="187767"/>
                </a:cubicBezTo>
                <a:cubicBezTo>
                  <a:pt x="122400" y="190413"/>
                  <a:pt x="125691" y="191787"/>
                  <a:pt x="129016" y="191386"/>
                </a:cubicBezTo>
                <a:lnTo>
                  <a:pt x="129016" y="191386"/>
                </a:lnTo>
                <a:lnTo>
                  <a:pt x="130063" y="191386"/>
                </a:lnTo>
                <a:cubicBezTo>
                  <a:pt x="132328" y="191297"/>
                  <a:pt x="134587" y="191074"/>
                  <a:pt x="136826" y="190720"/>
                </a:cubicBezTo>
                <a:cubicBezTo>
                  <a:pt x="140255" y="190148"/>
                  <a:pt x="143589" y="189577"/>
                  <a:pt x="146351" y="188910"/>
                </a:cubicBezTo>
                <a:lnTo>
                  <a:pt x="146351" y="188910"/>
                </a:lnTo>
                <a:cubicBezTo>
                  <a:pt x="150426" y="188348"/>
                  <a:pt x="154556" y="188316"/>
                  <a:pt x="158638" y="188815"/>
                </a:cubicBezTo>
                <a:close/>
                <a:moveTo>
                  <a:pt x="103393" y="124997"/>
                </a:moveTo>
                <a:cubicBezTo>
                  <a:pt x="102346" y="124997"/>
                  <a:pt x="101203" y="124997"/>
                  <a:pt x="100250" y="124997"/>
                </a:cubicBezTo>
                <a:cubicBezTo>
                  <a:pt x="99337" y="124888"/>
                  <a:pt x="98440" y="124664"/>
                  <a:pt x="97583" y="124330"/>
                </a:cubicBezTo>
                <a:cubicBezTo>
                  <a:pt x="96951" y="124418"/>
                  <a:pt x="96311" y="124418"/>
                  <a:pt x="95678" y="124330"/>
                </a:cubicBezTo>
                <a:cubicBezTo>
                  <a:pt x="94790" y="123911"/>
                  <a:pt x="93931" y="123434"/>
                  <a:pt x="93106" y="122902"/>
                </a:cubicBezTo>
                <a:cubicBezTo>
                  <a:pt x="93106" y="122902"/>
                  <a:pt x="92535" y="122902"/>
                  <a:pt x="92249" y="122330"/>
                </a:cubicBezTo>
                <a:cubicBezTo>
                  <a:pt x="91254" y="121539"/>
                  <a:pt x="90415" y="120570"/>
                  <a:pt x="89773" y="119473"/>
                </a:cubicBezTo>
                <a:cubicBezTo>
                  <a:pt x="88604" y="117482"/>
                  <a:pt x="87646" y="115375"/>
                  <a:pt x="86915" y="113186"/>
                </a:cubicBezTo>
                <a:cubicBezTo>
                  <a:pt x="85826" y="109315"/>
                  <a:pt x="85566" y="105258"/>
                  <a:pt x="86153" y="101280"/>
                </a:cubicBezTo>
                <a:lnTo>
                  <a:pt x="86153" y="101280"/>
                </a:lnTo>
                <a:cubicBezTo>
                  <a:pt x="86333" y="99996"/>
                  <a:pt x="86587" y="98724"/>
                  <a:pt x="86915" y="97470"/>
                </a:cubicBezTo>
                <a:cubicBezTo>
                  <a:pt x="86862" y="97155"/>
                  <a:pt x="86862" y="96833"/>
                  <a:pt x="86915" y="96517"/>
                </a:cubicBezTo>
                <a:lnTo>
                  <a:pt x="105965" y="125664"/>
                </a:lnTo>
                <a:close/>
                <a:moveTo>
                  <a:pt x="71866" y="50893"/>
                </a:moveTo>
                <a:lnTo>
                  <a:pt x="71866" y="50893"/>
                </a:lnTo>
                <a:cubicBezTo>
                  <a:pt x="76394" y="46441"/>
                  <a:pt x="82470" y="43915"/>
                  <a:pt x="88820" y="43844"/>
                </a:cubicBezTo>
                <a:cubicBezTo>
                  <a:pt x="99303" y="43676"/>
                  <a:pt x="108580" y="50604"/>
                  <a:pt x="111394" y="60703"/>
                </a:cubicBezTo>
                <a:cubicBezTo>
                  <a:pt x="112813" y="70419"/>
                  <a:pt x="110791" y="80324"/>
                  <a:pt x="105679" y="88707"/>
                </a:cubicBezTo>
                <a:cubicBezTo>
                  <a:pt x="103298" y="88707"/>
                  <a:pt x="98250" y="84611"/>
                  <a:pt x="93964" y="79182"/>
                </a:cubicBezTo>
                <a:cubicBezTo>
                  <a:pt x="93050" y="78112"/>
                  <a:pt x="91564" y="77731"/>
                  <a:pt x="90249" y="78229"/>
                </a:cubicBezTo>
                <a:cubicBezTo>
                  <a:pt x="86668" y="80434"/>
                  <a:pt x="83947" y="83794"/>
                  <a:pt x="82534" y="87754"/>
                </a:cubicBezTo>
                <a:lnTo>
                  <a:pt x="82534" y="87754"/>
                </a:lnTo>
                <a:cubicBezTo>
                  <a:pt x="82534" y="88421"/>
                  <a:pt x="81772" y="89469"/>
                  <a:pt x="81295" y="90612"/>
                </a:cubicBezTo>
                <a:cubicBezTo>
                  <a:pt x="81319" y="91024"/>
                  <a:pt x="81319" y="91438"/>
                  <a:pt x="81295" y="91850"/>
                </a:cubicBezTo>
                <a:cubicBezTo>
                  <a:pt x="79750" y="96384"/>
                  <a:pt x="79041" y="101160"/>
                  <a:pt x="79200" y="105947"/>
                </a:cubicBezTo>
                <a:lnTo>
                  <a:pt x="79200" y="106614"/>
                </a:lnTo>
                <a:cubicBezTo>
                  <a:pt x="79200" y="107947"/>
                  <a:pt x="79200" y="109281"/>
                  <a:pt x="79200" y="110710"/>
                </a:cubicBezTo>
                <a:lnTo>
                  <a:pt x="79200" y="112138"/>
                </a:lnTo>
                <a:cubicBezTo>
                  <a:pt x="79507" y="113430"/>
                  <a:pt x="79888" y="114702"/>
                  <a:pt x="80343" y="115948"/>
                </a:cubicBezTo>
                <a:cubicBezTo>
                  <a:pt x="80343" y="115948"/>
                  <a:pt x="80343" y="116901"/>
                  <a:pt x="80819" y="117472"/>
                </a:cubicBezTo>
                <a:cubicBezTo>
                  <a:pt x="81561" y="119242"/>
                  <a:pt x="82420" y="120960"/>
                  <a:pt x="83391" y="122616"/>
                </a:cubicBezTo>
                <a:lnTo>
                  <a:pt x="83391" y="122616"/>
                </a:lnTo>
                <a:cubicBezTo>
                  <a:pt x="88436" y="129570"/>
                  <a:pt x="96871" y="133222"/>
                  <a:pt x="105394" y="132141"/>
                </a:cubicBezTo>
                <a:lnTo>
                  <a:pt x="111109" y="132141"/>
                </a:lnTo>
                <a:lnTo>
                  <a:pt x="114728" y="132141"/>
                </a:lnTo>
                <a:lnTo>
                  <a:pt x="123205" y="132141"/>
                </a:lnTo>
                <a:cubicBezTo>
                  <a:pt x="129943" y="131219"/>
                  <a:pt x="136713" y="133594"/>
                  <a:pt x="141398" y="138523"/>
                </a:cubicBezTo>
                <a:cubicBezTo>
                  <a:pt x="147272" y="146443"/>
                  <a:pt x="147272" y="157273"/>
                  <a:pt x="141398" y="165193"/>
                </a:cubicBezTo>
                <a:cubicBezTo>
                  <a:pt x="138255" y="158144"/>
                  <a:pt x="132730" y="148429"/>
                  <a:pt x="125872" y="148429"/>
                </a:cubicBezTo>
                <a:lnTo>
                  <a:pt x="125206" y="148429"/>
                </a:lnTo>
                <a:cubicBezTo>
                  <a:pt x="124414" y="148338"/>
                  <a:pt x="123616" y="148338"/>
                  <a:pt x="122824" y="148429"/>
                </a:cubicBezTo>
                <a:lnTo>
                  <a:pt x="120062" y="148905"/>
                </a:lnTo>
                <a:lnTo>
                  <a:pt x="116538" y="148905"/>
                </a:lnTo>
                <a:lnTo>
                  <a:pt x="115014" y="148905"/>
                </a:lnTo>
                <a:lnTo>
                  <a:pt x="111966" y="148905"/>
                </a:lnTo>
                <a:lnTo>
                  <a:pt x="109394" y="148905"/>
                </a:lnTo>
                <a:lnTo>
                  <a:pt x="106537" y="148905"/>
                </a:lnTo>
                <a:lnTo>
                  <a:pt x="102441" y="148905"/>
                </a:lnTo>
                <a:cubicBezTo>
                  <a:pt x="76057" y="148905"/>
                  <a:pt x="61102" y="137284"/>
                  <a:pt x="57769" y="114424"/>
                </a:cubicBezTo>
                <a:cubicBezTo>
                  <a:pt x="56391" y="104156"/>
                  <a:pt x="56327" y="93753"/>
                  <a:pt x="57578" y="83468"/>
                </a:cubicBezTo>
                <a:cubicBezTo>
                  <a:pt x="57920" y="80779"/>
                  <a:pt x="58397" y="78108"/>
                  <a:pt x="59007" y="75467"/>
                </a:cubicBezTo>
                <a:cubicBezTo>
                  <a:pt x="59007" y="74896"/>
                  <a:pt x="59007" y="74324"/>
                  <a:pt x="59007" y="73753"/>
                </a:cubicBezTo>
                <a:cubicBezTo>
                  <a:pt x="59705" y="71403"/>
                  <a:pt x="60372" y="69212"/>
                  <a:pt x="61007" y="67180"/>
                </a:cubicBezTo>
                <a:lnTo>
                  <a:pt x="61007" y="66609"/>
                </a:lnTo>
                <a:cubicBezTo>
                  <a:pt x="61579" y="65180"/>
                  <a:pt x="62150" y="64037"/>
                  <a:pt x="62722" y="62799"/>
                </a:cubicBezTo>
                <a:cubicBezTo>
                  <a:pt x="63293" y="61561"/>
                  <a:pt x="63960" y="60227"/>
                  <a:pt x="64627" y="59179"/>
                </a:cubicBezTo>
                <a:lnTo>
                  <a:pt x="65579" y="57560"/>
                </a:lnTo>
                <a:cubicBezTo>
                  <a:pt x="67311" y="55021"/>
                  <a:pt x="69433" y="52771"/>
                  <a:pt x="71866" y="50893"/>
                </a:cubicBezTo>
                <a:close/>
                <a:moveTo>
                  <a:pt x="20431" y="12793"/>
                </a:moveTo>
                <a:cubicBezTo>
                  <a:pt x="26011" y="8832"/>
                  <a:pt x="32640" y="6612"/>
                  <a:pt x="39481" y="6411"/>
                </a:cubicBezTo>
                <a:cubicBezTo>
                  <a:pt x="43569" y="5978"/>
                  <a:pt x="47594" y="7667"/>
                  <a:pt x="50149" y="10888"/>
                </a:cubicBezTo>
                <a:cubicBezTo>
                  <a:pt x="53292" y="15364"/>
                  <a:pt x="51673" y="22699"/>
                  <a:pt x="46243" y="29938"/>
                </a:cubicBezTo>
                <a:cubicBezTo>
                  <a:pt x="45430" y="31112"/>
                  <a:pt x="45430" y="32668"/>
                  <a:pt x="46243" y="33843"/>
                </a:cubicBezTo>
                <a:lnTo>
                  <a:pt x="59864" y="55465"/>
                </a:lnTo>
                <a:cubicBezTo>
                  <a:pt x="57321" y="59679"/>
                  <a:pt x="55305" y="64189"/>
                  <a:pt x="53863" y="68895"/>
                </a:cubicBezTo>
                <a:cubicBezTo>
                  <a:pt x="53904" y="69115"/>
                  <a:pt x="53904" y="69342"/>
                  <a:pt x="53863" y="69562"/>
                </a:cubicBezTo>
                <a:cubicBezTo>
                  <a:pt x="53387" y="71086"/>
                  <a:pt x="53006" y="72800"/>
                  <a:pt x="52625" y="74515"/>
                </a:cubicBezTo>
                <a:lnTo>
                  <a:pt x="52625" y="75467"/>
                </a:lnTo>
                <a:lnTo>
                  <a:pt x="30337" y="44320"/>
                </a:lnTo>
                <a:cubicBezTo>
                  <a:pt x="29717" y="43469"/>
                  <a:pt x="28722" y="42972"/>
                  <a:pt x="27670" y="42987"/>
                </a:cubicBezTo>
                <a:lnTo>
                  <a:pt x="26812" y="42987"/>
                </a:lnTo>
                <a:cubicBezTo>
                  <a:pt x="24287" y="43794"/>
                  <a:pt x="21654" y="44212"/>
                  <a:pt x="19002" y="44225"/>
                </a:cubicBezTo>
                <a:cubicBezTo>
                  <a:pt x="14905" y="44582"/>
                  <a:pt x="10901" y="42867"/>
                  <a:pt x="8334" y="39653"/>
                </a:cubicBezTo>
                <a:cubicBezTo>
                  <a:pt x="3286" y="32605"/>
                  <a:pt x="9001" y="20413"/>
                  <a:pt x="20431" y="1260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5F1D0E8-212A-E7F1-A59B-D0B71A596078}"/>
              </a:ext>
            </a:extLst>
          </p:cNvPr>
          <p:cNvSpPr/>
          <p:nvPr/>
        </p:nvSpPr>
        <p:spPr>
          <a:xfrm>
            <a:off x="9604314" y="868986"/>
            <a:ext cx="13144" cy="13144"/>
          </a:xfrm>
          <a:custGeom>
            <a:avLst/>
            <a:gdLst>
              <a:gd name="connsiteX0" fmla="*/ 6572 w 13144"/>
              <a:gd name="connsiteY0" fmla="*/ 13145 h 13144"/>
              <a:gd name="connsiteX1" fmla="*/ 13145 w 13144"/>
              <a:gd name="connsiteY1" fmla="*/ 6572 h 13144"/>
              <a:gd name="connsiteX2" fmla="*/ 6572 w 13144"/>
              <a:gd name="connsiteY2" fmla="*/ 0 h 13144"/>
              <a:gd name="connsiteX3" fmla="*/ 0 w 13144"/>
              <a:gd name="connsiteY3" fmla="*/ 6572 h 13144"/>
              <a:gd name="connsiteX4" fmla="*/ 6572 w 13144"/>
              <a:gd name="connsiteY4" fmla="*/ 13145 h 1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44" h="13144">
                <a:moveTo>
                  <a:pt x="6572" y="13145"/>
                </a:moveTo>
                <a:cubicBezTo>
                  <a:pt x="10202" y="13145"/>
                  <a:pt x="13145" y="10202"/>
                  <a:pt x="13145" y="6572"/>
                </a:cubicBezTo>
                <a:cubicBezTo>
                  <a:pt x="13145" y="2942"/>
                  <a:pt x="10202" y="0"/>
                  <a:pt x="6572" y="0"/>
                </a:cubicBezTo>
                <a:cubicBezTo>
                  <a:pt x="2942" y="0"/>
                  <a:pt x="0" y="2942"/>
                  <a:pt x="0" y="6572"/>
                </a:cubicBezTo>
                <a:cubicBezTo>
                  <a:pt x="0" y="10202"/>
                  <a:pt x="2942" y="13145"/>
                  <a:pt x="6572" y="1314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6D65EE0-4CFC-3036-1BE9-ECAECBF57B4D}"/>
              </a:ext>
            </a:extLst>
          </p:cNvPr>
          <p:cNvSpPr/>
          <p:nvPr/>
        </p:nvSpPr>
        <p:spPr>
          <a:xfrm>
            <a:off x="9485728" y="1102444"/>
            <a:ext cx="8382" cy="8382"/>
          </a:xfrm>
          <a:custGeom>
            <a:avLst/>
            <a:gdLst>
              <a:gd name="connsiteX0" fmla="*/ 4191 w 8382"/>
              <a:gd name="connsiteY0" fmla="*/ 0 h 8382"/>
              <a:gd name="connsiteX1" fmla="*/ 0 w 8382"/>
              <a:gd name="connsiteY1" fmla="*/ 4191 h 8382"/>
              <a:gd name="connsiteX2" fmla="*/ 4191 w 8382"/>
              <a:gd name="connsiteY2" fmla="*/ 8382 h 8382"/>
              <a:gd name="connsiteX3" fmla="*/ 8382 w 8382"/>
              <a:gd name="connsiteY3" fmla="*/ 4191 h 8382"/>
              <a:gd name="connsiteX4" fmla="*/ 4191 w 8382"/>
              <a:gd name="connsiteY4" fmla="*/ 0 h 8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" h="8382">
                <a:moveTo>
                  <a:pt x="4191" y="0"/>
                </a:moveTo>
                <a:cubicBezTo>
                  <a:pt x="1876" y="0"/>
                  <a:pt x="0" y="1876"/>
                  <a:pt x="0" y="4191"/>
                </a:cubicBezTo>
                <a:cubicBezTo>
                  <a:pt x="0" y="6506"/>
                  <a:pt x="1876" y="8382"/>
                  <a:pt x="4191" y="8382"/>
                </a:cubicBezTo>
                <a:cubicBezTo>
                  <a:pt x="6506" y="8382"/>
                  <a:pt x="8382" y="6506"/>
                  <a:pt x="8382" y="4191"/>
                </a:cubicBezTo>
                <a:cubicBezTo>
                  <a:pt x="8382" y="1876"/>
                  <a:pt x="6506" y="0"/>
                  <a:pt x="4191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BEF1D3A-A30E-1270-0129-443085EAC83D}"/>
              </a:ext>
            </a:extLst>
          </p:cNvPr>
          <p:cNvSpPr/>
          <p:nvPr/>
        </p:nvSpPr>
        <p:spPr>
          <a:xfrm>
            <a:off x="9199025" y="1355675"/>
            <a:ext cx="218885" cy="227972"/>
          </a:xfrm>
          <a:custGeom>
            <a:avLst/>
            <a:gdLst>
              <a:gd name="connsiteX0" fmla="*/ 218885 w 218885"/>
              <a:gd name="connsiteY0" fmla="*/ 69762 h 227972"/>
              <a:gd name="connsiteX1" fmla="*/ 149768 w 218885"/>
              <a:gd name="connsiteY1" fmla="*/ 1 h 227972"/>
              <a:gd name="connsiteX2" fmla="*/ 80012 w 218885"/>
              <a:gd name="connsiteY2" fmla="*/ 69124 h 227972"/>
              <a:gd name="connsiteX3" fmla="*/ 126587 w 218885"/>
              <a:gd name="connsiteY3" fmla="*/ 135008 h 227972"/>
              <a:gd name="connsiteX4" fmla="*/ 73343 w 218885"/>
              <a:gd name="connsiteY4" fmla="*/ 135008 h 227972"/>
              <a:gd name="connsiteX5" fmla="*/ 54293 w 218885"/>
              <a:gd name="connsiteY5" fmla="*/ 83097 h 227972"/>
              <a:gd name="connsiteX6" fmla="*/ 56483 w 218885"/>
              <a:gd name="connsiteY6" fmla="*/ 75477 h 227972"/>
              <a:gd name="connsiteX7" fmla="*/ 41945 w 218885"/>
              <a:gd name="connsiteY7" fmla="*/ 58484 h 227972"/>
              <a:gd name="connsiteX8" fmla="*/ 24956 w 218885"/>
              <a:gd name="connsiteY8" fmla="*/ 73029 h 227972"/>
              <a:gd name="connsiteX9" fmla="*/ 24956 w 218885"/>
              <a:gd name="connsiteY9" fmla="*/ 75477 h 227972"/>
              <a:gd name="connsiteX10" fmla="*/ 27051 w 218885"/>
              <a:gd name="connsiteY10" fmla="*/ 82906 h 227972"/>
              <a:gd name="connsiteX11" fmla="*/ 8001 w 218885"/>
              <a:gd name="connsiteY11" fmla="*/ 135008 h 227972"/>
              <a:gd name="connsiteX12" fmla="*/ 3239 w 218885"/>
              <a:gd name="connsiteY12" fmla="*/ 135008 h 227972"/>
              <a:gd name="connsiteX13" fmla="*/ 0 w 218885"/>
              <a:gd name="connsiteY13" fmla="*/ 138342 h 227972"/>
              <a:gd name="connsiteX14" fmla="*/ 0 w 218885"/>
              <a:gd name="connsiteY14" fmla="*/ 166917 h 227972"/>
              <a:gd name="connsiteX15" fmla="*/ 3239 w 218885"/>
              <a:gd name="connsiteY15" fmla="*/ 170251 h 227972"/>
              <a:gd name="connsiteX16" fmla="*/ 179165 w 218885"/>
              <a:gd name="connsiteY16" fmla="*/ 170251 h 227972"/>
              <a:gd name="connsiteX17" fmla="*/ 179165 w 218885"/>
              <a:gd name="connsiteY17" fmla="*/ 224734 h 227972"/>
              <a:gd name="connsiteX18" fmla="*/ 182404 w 218885"/>
              <a:gd name="connsiteY18" fmla="*/ 227972 h 227972"/>
              <a:gd name="connsiteX19" fmla="*/ 208312 w 218885"/>
              <a:gd name="connsiteY19" fmla="*/ 227972 h 227972"/>
              <a:gd name="connsiteX20" fmla="*/ 211550 w 218885"/>
              <a:gd name="connsiteY20" fmla="*/ 224734 h 227972"/>
              <a:gd name="connsiteX21" fmla="*/ 211550 w 218885"/>
              <a:gd name="connsiteY21" fmla="*/ 167584 h 227972"/>
              <a:gd name="connsiteX22" fmla="*/ 211550 w 218885"/>
              <a:gd name="connsiteY22" fmla="*/ 167107 h 227972"/>
              <a:gd name="connsiteX23" fmla="*/ 211550 w 218885"/>
              <a:gd name="connsiteY23" fmla="*/ 138532 h 227972"/>
              <a:gd name="connsiteX24" fmla="*/ 208217 w 218885"/>
              <a:gd name="connsiteY24" fmla="*/ 135199 h 227972"/>
              <a:gd name="connsiteX25" fmla="*/ 172307 w 218885"/>
              <a:gd name="connsiteY25" fmla="*/ 135199 h 227972"/>
              <a:gd name="connsiteX26" fmla="*/ 218885 w 218885"/>
              <a:gd name="connsiteY26" fmla="*/ 69762 h 227972"/>
              <a:gd name="connsiteX27" fmla="*/ 50101 w 218885"/>
              <a:gd name="connsiteY27" fmla="*/ 87764 h 227972"/>
              <a:gd name="connsiteX28" fmla="*/ 58865 w 218885"/>
              <a:gd name="connsiteY28" fmla="*/ 111577 h 227972"/>
              <a:gd name="connsiteX29" fmla="*/ 45911 w 218885"/>
              <a:gd name="connsiteY29" fmla="*/ 90145 h 227972"/>
              <a:gd name="connsiteX30" fmla="*/ 50101 w 218885"/>
              <a:gd name="connsiteY30" fmla="*/ 87764 h 227972"/>
              <a:gd name="connsiteX31" fmla="*/ 40576 w 218885"/>
              <a:gd name="connsiteY31" fmla="*/ 66238 h 227972"/>
              <a:gd name="connsiteX32" fmla="*/ 50101 w 218885"/>
              <a:gd name="connsiteY32" fmla="*/ 75763 h 227972"/>
              <a:gd name="connsiteX33" fmla="*/ 40576 w 218885"/>
              <a:gd name="connsiteY33" fmla="*/ 85288 h 227972"/>
              <a:gd name="connsiteX34" fmla="*/ 31051 w 218885"/>
              <a:gd name="connsiteY34" fmla="*/ 75763 h 227972"/>
              <a:gd name="connsiteX35" fmla="*/ 40576 w 218885"/>
              <a:gd name="connsiteY35" fmla="*/ 66238 h 227972"/>
              <a:gd name="connsiteX36" fmla="*/ 31051 w 218885"/>
              <a:gd name="connsiteY36" fmla="*/ 87669 h 227972"/>
              <a:gd name="connsiteX37" fmla="*/ 35147 w 218885"/>
              <a:gd name="connsiteY37" fmla="*/ 90145 h 227972"/>
              <a:gd name="connsiteX38" fmla="*/ 22193 w 218885"/>
              <a:gd name="connsiteY38" fmla="*/ 111577 h 227972"/>
              <a:gd name="connsiteX39" fmla="*/ 40576 w 218885"/>
              <a:gd name="connsiteY39" fmla="*/ 91860 h 227972"/>
              <a:gd name="connsiteX40" fmla="*/ 66866 w 218885"/>
              <a:gd name="connsiteY40" fmla="*/ 135008 h 227972"/>
              <a:gd name="connsiteX41" fmla="*/ 14288 w 218885"/>
              <a:gd name="connsiteY41" fmla="*/ 135008 h 227972"/>
              <a:gd name="connsiteX42" fmla="*/ 205169 w 218885"/>
              <a:gd name="connsiteY42" fmla="*/ 166060 h 227972"/>
              <a:gd name="connsiteX43" fmla="*/ 205169 w 218885"/>
              <a:gd name="connsiteY43" fmla="*/ 221019 h 227972"/>
              <a:gd name="connsiteX44" fmla="*/ 186119 w 218885"/>
              <a:gd name="connsiteY44" fmla="*/ 221019 h 227972"/>
              <a:gd name="connsiteX45" fmla="*/ 186119 w 218885"/>
              <a:gd name="connsiteY45" fmla="*/ 166536 h 227972"/>
              <a:gd name="connsiteX46" fmla="*/ 182785 w 218885"/>
              <a:gd name="connsiteY46" fmla="*/ 163297 h 227972"/>
              <a:gd name="connsiteX47" fmla="*/ 6477 w 218885"/>
              <a:gd name="connsiteY47" fmla="*/ 163297 h 227972"/>
              <a:gd name="connsiteX48" fmla="*/ 6477 w 218885"/>
              <a:gd name="connsiteY48" fmla="*/ 141580 h 227972"/>
              <a:gd name="connsiteX49" fmla="*/ 205073 w 218885"/>
              <a:gd name="connsiteY49" fmla="*/ 141580 h 227972"/>
              <a:gd name="connsiteX50" fmla="*/ 204216 w 218885"/>
              <a:gd name="connsiteY50" fmla="*/ 97480 h 227972"/>
              <a:gd name="connsiteX51" fmla="*/ 204216 w 218885"/>
              <a:gd name="connsiteY51" fmla="*/ 94336 h 227972"/>
              <a:gd name="connsiteX52" fmla="*/ 202406 w 218885"/>
              <a:gd name="connsiteY52" fmla="*/ 89479 h 227972"/>
              <a:gd name="connsiteX53" fmla="*/ 201263 w 218885"/>
              <a:gd name="connsiteY53" fmla="*/ 87002 h 227972"/>
              <a:gd name="connsiteX54" fmla="*/ 197834 w 218885"/>
              <a:gd name="connsiteY54" fmla="*/ 79858 h 227972"/>
              <a:gd name="connsiteX55" fmla="*/ 196120 w 218885"/>
              <a:gd name="connsiteY55" fmla="*/ 75953 h 227972"/>
              <a:gd name="connsiteX56" fmla="*/ 194024 w 218885"/>
              <a:gd name="connsiteY56" fmla="*/ 71476 h 227972"/>
              <a:gd name="connsiteX57" fmla="*/ 192691 w 218885"/>
              <a:gd name="connsiteY57" fmla="*/ 68428 h 227972"/>
              <a:gd name="connsiteX58" fmla="*/ 191643 w 218885"/>
              <a:gd name="connsiteY58" fmla="*/ 65761 h 227972"/>
              <a:gd name="connsiteX59" fmla="*/ 193072 w 218885"/>
              <a:gd name="connsiteY59" fmla="*/ 61761 h 227972"/>
              <a:gd name="connsiteX60" fmla="*/ 197072 w 218885"/>
              <a:gd name="connsiteY60" fmla="*/ 59665 h 227972"/>
              <a:gd name="connsiteX61" fmla="*/ 202216 w 218885"/>
              <a:gd name="connsiteY61" fmla="*/ 58332 h 227972"/>
              <a:gd name="connsiteX62" fmla="*/ 207169 w 218885"/>
              <a:gd name="connsiteY62" fmla="*/ 54903 h 227972"/>
              <a:gd name="connsiteX63" fmla="*/ 207931 w 218885"/>
              <a:gd name="connsiteY63" fmla="*/ 52141 h 227972"/>
              <a:gd name="connsiteX64" fmla="*/ 206788 w 218885"/>
              <a:gd name="connsiteY64" fmla="*/ 48426 h 227972"/>
              <a:gd name="connsiteX65" fmla="*/ 206788 w 218885"/>
              <a:gd name="connsiteY65" fmla="*/ 45378 h 227972"/>
              <a:gd name="connsiteX66" fmla="*/ 206788 w 218885"/>
              <a:gd name="connsiteY66" fmla="*/ 45378 h 227972"/>
              <a:gd name="connsiteX67" fmla="*/ 211741 w 218885"/>
              <a:gd name="connsiteY67" fmla="*/ 69857 h 227972"/>
              <a:gd name="connsiteX68" fmla="*/ 204026 w 218885"/>
              <a:gd name="connsiteY68" fmla="*/ 99385 h 227972"/>
              <a:gd name="connsiteX69" fmla="*/ 174403 w 218885"/>
              <a:gd name="connsiteY69" fmla="*/ 41949 h 227972"/>
              <a:gd name="connsiteX70" fmla="*/ 174403 w 218885"/>
              <a:gd name="connsiteY70" fmla="*/ 41949 h 227972"/>
              <a:gd name="connsiteX71" fmla="*/ 174879 w 218885"/>
              <a:gd name="connsiteY71" fmla="*/ 41377 h 227972"/>
              <a:gd name="connsiteX72" fmla="*/ 176975 w 218885"/>
              <a:gd name="connsiteY72" fmla="*/ 41377 h 227972"/>
              <a:gd name="connsiteX73" fmla="*/ 181070 w 218885"/>
              <a:gd name="connsiteY73" fmla="*/ 40425 h 227972"/>
              <a:gd name="connsiteX74" fmla="*/ 181928 w 218885"/>
              <a:gd name="connsiteY74" fmla="*/ 39663 h 227972"/>
              <a:gd name="connsiteX75" fmla="*/ 184118 w 218885"/>
              <a:gd name="connsiteY75" fmla="*/ 36615 h 227972"/>
              <a:gd name="connsiteX76" fmla="*/ 186785 w 218885"/>
              <a:gd name="connsiteY76" fmla="*/ 31376 h 227972"/>
              <a:gd name="connsiteX77" fmla="*/ 186785 w 218885"/>
              <a:gd name="connsiteY77" fmla="*/ 27376 h 227972"/>
              <a:gd name="connsiteX78" fmla="*/ 186785 w 218885"/>
              <a:gd name="connsiteY78" fmla="*/ 26423 h 227972"/>
              <a:gd name="connsiteX79" fmla="*/ 185071 w 218885"/>
              <a:gd name="connsiteY79" fmla="*/ 22899 h 227972"/>
              <a:gd name="connsiteX80" fmla="*/ 184499 w 218885"/>
              <a:gd name="connsiteY80" fmla="*/ 22137 h 227972"/>
              <a:gd name="connsiteX81" fmla="*/ 183356 w 218885"/>
              <a:gd name="connsiteY81" fmla="*/ 20232 h 227972"/>
              <a:gd name="connsiteX82" fmla="*/ 185357 w 218885"/>
              <a:gd name="connsiteY82" fmla="*/ 18803 h 227972"/>
              <a:gd name="connsiteX83" fmla="*/ 206216 w 218885"/>
              <a:gd name="connsiteY83" fmla="*/ 43473 h 227972"/>
              <a:gd name="connsiteX84" fmla="*/ 206216 w 218885"/>
              <a:gd name="connsiteY84" fmla="*/ 43473 h 227972"/>
              <a:gd name="connsiteX85" fmla="*/ 203073 w 218885"/>
              <a:gd name="connsiteY85" fmla="*/ 43473 h 227972"/>
              <a:gd name="connsiteX86" fmla="*/ 200597 w 218885"/>
              <a:gd name="connsiteY86" fmla="*/ 44235 h 227972"/>
              <a:gd name="connsiteX87" fmla="*/ 200597 w 218885"/>
              <a:gd name="connsiteY87" fmla="*/ 44235 h 227972"/>
              <a:gd name="connsiteX88" fmla="*/ 196310 w 218885"/>
              <a:gd name="connsiteY88" fmla="*/ 43473 h 227972"/>
              <a:gd name="connsiteX89" fmla="*/ 193929 w 218885"/>
              <a:gd name="connsiteY89" fmla="*/ 42901 h 227972"/>
              <a:gd name="connsiteX90" fmla="*/ 189929 w 218885"/>
              <a:gd name="connsiteY90" fmla="*/ 40711 h 227972"/>
              <a:gd name="connsiteX91" fmla="*/ 185738 w 218885"/>
              <a:gd name="connsiteY91" fmla="*/ 40711 h 227972"/>
              <a:gd name="connsiteX92" fmla="*/ 185261 w 218885"/>
              <a:gd name="connsiteY92" fmla="*/ 40711 h 227972"/>
              <a:gd name="connsiteX93" fmla="*/ 181547 w 218885"/>
              <a:gd name="connsiteY93" fmla="*/ 45092 h 227972"/>
              <a:gd name="connsiteX94" fmla="*/ 181547 w 218885"/>
              <a:gd name="connsiteY94" fmla="*/ 45092 h 227972"/>
              <a:gd name="connsiteX95" fmla="*/ 180975 w 218885"/>
              <a:gd name="connsiteY95" fmla="*/ 49283 h 227972"/>
              <a:gd name="connsiteX96" fmla="*/ 177451 w 218885"/>
              <a:gd name="connsiteY96" fmla="*/ 50521 h 227972"/>
              <a:gd name="connsiteX97" fmla="*/ 174593 w 218885"/>
              <a:gd name="connsiteY97" fmla="*/ 49855 h 227972"/>
              <a:gd name="connsiteX98" fmla="*/ 175736 w 218885"/>
              <a:gd name="connsiteY98" fmla="*/ 46807 h 227972"/>
              <a:gd name="connsiteX99" fmla="*/ 174784 w 218885"/>
              <a:gd name="connsiteY99" fmla="*/ 41949 h 227972"/>
              <a:gd name="connsiteX100" fmla="*/ 156591 w 218885"/>
              <a:gd name="connsiteY100" fmla="*/ 7659 h 227972"/>
              <a:gd name="connsiteX101" fmla="*/ 167354 w 218885"/>
              <a:gd name="connsiteY101" fmla="*/ 9945 h 227972"/>
              <a:gd name="connsiteX102" fmla="*/ 166021 w 218885"/>
              <a:gd name="connsiteY102" fmla="*/ 12993 h 227972"/>
              <a:gd name="connsiteX103" fmla="*/ 166021 w 218885"/>
              <a:gd name="connsiteY103" fmla="*/ 15184 h 227972"/>
              <a:gd name="connsiteX104" fmla="*/ 165354 w 218885"/>
              <a:gd name="connsiteY104" fmla="*/ 21280 h 227972"/>
              <a:gd name="connsiteX105" fmla="*/ 164783 w 218885"/>
              <a:gd name="connsiteY105" fmla="*/ 21280 h 227972"/>
              <a:gd name="connsiteX106" fmla="*/ 160401 w 218885"/>
              <a:gd name="connsiteY106" fmla="*/ 15469 h 227972"/>
              <a:gd name="connsiteX107" fmla="*/ 157639 w 218885"/>
              <a:gd name="connsiteY107" fmla="*/ 13088 h 227972"/>
              <a:gd name="connsiteX108" fmla="*/ 156591 w 218885"/>
              <a:gd name="connsiteY108" fmla="*/ 8421 h 227972"/>
              <a:gd name="connsiteX109" fmla="*/ 123635 w 218885"/>
              <a:gd name="connsiteY109" fmla="*/ 17184 h 227972"/>
              <a:gd name="connsiteX110" fmla="*/ 129949 w 218885"/>
              <a:gd name="connsiteY110" fmla="*/ 23632 h 227972"/>
              <a:gd name="connsiteX111" fmla="*/ 131445 w 218885"/>
              <a:gd name="connsiteY111" fmla="*/ 23470 h 227972"/>
              <a:gd name="connsiteX112" fmla="*/ 136493 w 218885"/>
              <a:gd name="connsiteY112" fmla="*/ 19470 h 227972"/>
              <a:gd name="connsiteX113" fmla="*/ 140113 w 218885"/>
              <a:gd name="connsiteY113" fmla="*/ 16422 h 227972"/>
              <a:gd name="connsiteX114" fmla="*/ 144304 w 218885"/>
              <a:gd name="connsiteY114" fmla="*/ 15469 h 227972"/>
              <a:gd name="connsiteX115" fmla="*/ 144304 w 218885"/>
              <a:gd name="connsiteY115" fmla="*/ 15469 h 227972"/>
              <a:gd name="connsiteX116" fmla="*/ 144304 w 218885"/>
              <a:gd name="connsiteY116" fmla="*/ 19279 h 227972"/>
              <a:gd name="connsiteX117" fmla="*/ 144304 w 218885"/>
              <a:gd name="connsiteY117" fmla="*/ 25090 h 227972"/>
              <a:gd name="connsiteX118" fmla="*/ 143447 w 218885"/>
              <a:gd name="connsiteY118" fmla="*/ 27661 h 227972"/>
              <a:gd name="connsiteX119" fmla="*/ 141542 w 218885"/>
              <a:gd name="connsiteY119" fmla="*/ 28900 h 227972"/>
              <a:gd name="connsiteX120" fmla="*/ 140875 w 218885"/>
              <a:gd name="connsiteY120" fmla="*/ 28423 h 227972"/>
              <a:gd name="connsiteX121" fmla="*/ 135827 w 218885"/>
              <a:gd name="connsiteY121" fmla="*/ 26137 h 227972"/>
              <a:gd name="connsiteX122" fmla="*/ 133636 w 218885"/>
              <a:gd name="connsiteY122" fmla="*/ 26709 h 227972"/>
              <a:gd name="connsiteX123" fmla="*/ 125349 w 218885"/>
              <a:gd name="connsiteY123" fmla="*/ 34424 h 227972"/>
              <a:gd name="connsiteX124" fmla="*/ 124111 w 218885"/>
              <a:gd name="connsiteY124" fmla="*/ 36520 h 227972"/>
              <a:gd name="connsiteX125" fmla="*/ 124111 w 218885"/>
              <a:gd name="connsiteY125" fmla="*/ 35472 h 227972"/>
              <a:gd name="connsiteX126" fmla="*/ 119253 w 218885"/>
              <a:gd name="connsiteY126" fmla="*/ 30043 h 227972"/>
              <a:gd name="connsiteX127" fmla="*/ 118015 w 218885"/>
              <a:gd name="connsiteY127" fmla="*/ 30043 h 227972"/>
              <a:gd name="connsiteX128" fmla="*/ 115157 w 218885"/>
              <a:gd name="connsiteY128" fmla="*/ 29471 h 227972"/>
              <a:gd name="connsiteX129" fmla="*/ 112490 w 218885"/>
              <a:gd name="connsiteY129" fmla="*/ 30519 h 227972"/>
              <a:gd name="connsiteX130" fmla="*/ 108585 w 218885"/>
              <a:gd name="connsiteY130" fmla="*/ 40615 h 227972"/>
              <a:gd name="connsiteX131" fmla="*/ 118682 w 218885"/>
              <a:gd name="connsiteY131" fmla="*/ 55093 h 227972"/>
              <a:gd name="connsiteX132" fmla="*/ 134017 w 218885"/>
              <a:gd name="connsiteY132" fmla="*/ 66904 h 227972"/>
              <a:gd name="connsiteX133" fmla="*/ 145637 w 218885"/>
              <a:gd name="connsiteY133" fmla="*/ 71762 h 227972"/>
              <a:gd name="connsiteX134" fmla="*/ 155162 w 218885"/>
              <a:gd name="connsiteY134" fmla="*/ 77382 h 227972"/>
              <a:gd name="connsiteX135" fmla="*/ 151067 w 218885"/>
              <a:gd name="connsiteY135" fmla="*/ 88431 h 227972"/>
              <a:gd name="connsiteX136" fmla="*/ 143066 w 218885"/>
              <a:gd name="connsiteY136" fmla="*/ 96432 h 227972"/>
              <a:gd name="connsiteX137" fmla="*/ 141827 w 218885"/>
              <a:gd name="connsiteY137" fmla="*/ 97861 h 227972"/>
              <a:gd name="connsiteX138" fmla="*/ 138303 w 218885"/>
              <a:gd name="connsiteY138" fmla="*/ 106719 h 227972"/>
              <a:gd name="connsiteX139" fmla="*/ 133445 w 218885"/>
              <a:gd name="connsiteY139" fmla="*/ 123292 h 227972"/>
              <a:gd name="connsiteX140" fmla="*/ 132207 w 218885"/>
              <a:gd name="connsiteY140" fmla="*/ 123864 h 227972"/>
              <a:gd name="connsiteX141" fmla="*/ 131350 w 218885"/>
              <a:gd name="connsiteY141" fmla="*/ 114339 h 227972"/>
              <a:gd name="connsiteX142" fmla="*/ 130778 w 218885"/>
              <a:gd name="connsiteY142" fmla="*/ 108624 h 227972"/>
              <a:gd name="connsiteX143" fmla="*/ 130778 w 218885"/>
              <a:gd name="connsiteY143" fmla="*/ 103576 h 227972"/>
              <a:gd name="connsiteX144" fmla="*/ 130778 w 218885"/>
              <a:gd name="connsiteY144" fmla="*/ 94527 h 227972"/>
              <a:gd name="connsiteX145" fmla="*/ 130778 w 218885"/>
              <a:gd name="connsiteY145" fmla="*/ 93479 h 227972"/>
              <a:gd name="connsiteX146" fmla="*/ 125444 w 218885"/>
              <a:gd name="connsiteY146" fmla="*/ 85097 h 227972"/>
              <a:gd name="connsiteX147" fmla="*/ 118396 w 218885"/>
              <a:gd name="connsiteY147" fmla="*/ 81287 h 227972"/>
              <a:gd name="connsiteX148" fmla="*/ 118396 w 218885"/>
              <a:gd name="connsiteY148" fmla="*/ 77001 h 227972"/>
              <a:gd name="connsiteX149" fmla="*/ 118396 w 218885"/>
              <a:gd name="connsiteY149" fmla="*/ 69286 h 227972"/>
              <a:gd name="connsiteX150" fmla="*/ 120777 w 218885"/>
              <a:gd name="connsiteY150" fmla="*/ 68047 h 227972"/>
              <a:gd name="connsiteX151" fmla="*/ 126302 w 218885"/>
              <a:gd name="connsiteY151" fmla="*/ 63571 h 227972"/>
              <a:gd name="connsiteX152" fmla="*/ 123063 w 218885"/>
              <a:gd name="connsiteY152" fmla="*/ 59380 h 227972"/>
              <a:gd name="connsiteX153" fmla="*/ 121348 w 218885"/>
              <a:gd name="connsiteY153" fmla="*/ 58427 h 227972"/>
              <a:gd name="connsiteX154" fmla="*/ 114491 w 218885"/>
              <a:gd name="connsiteY154" fmla="*/ 52426 h 227972"/>
              <a:gd name="connsiteX155" fmla="*/ 111347 w 218885"/>
              <a:gd name="connsiteY155" fmla="*/ 50236 h 227972"/>
              <a:gd name="connsiteX156" fmla="*/ 110776 w 218885"/>
              <a:gd name="connsiteY156" fmla="*/ 49188 h 227972"/>
              <a:gd name="connsiteX157" fmla="*/ 102965 w 218885"/>
              <a:gd name="connsiteY157" fmla="*/ 40520 h 227972"/>
              <a:gd name="connsiteX158" fmla="*/ 95917 w 218885"/>
              <a:gd name="connsiteY158" fmla="*/ 38329 h 227972"/>
              <a:gd name="connsiteX159" fmla="*/ 123635 w 218885"/>
              <a:gd name="connsiteY159" fmla="*/ 13374 h 227972"/>
              <a:gd name="connsiteX160" fmla="*/ 123920 w 218885"/>
              <a:gd name="connsiteY160" fmla="*/ 17089 h 227972"/>
              <a:gd name="connsiteX161" fmla="*/ 131731 w 218885"/>
              <a:gd name="connsiteY161" fmla="*/ 123483 h 227972"/>
              <a:gd name="connsiteX162" fmla="*/ 131731 w 218885"/>
              <a:gd name="connsiteY162" fmla="*/ 123483 h 227972"/>
              <a:gd name="connsiteX163" fmla="*/ 149162 w 218885"/>
              <a:gd name="connsiteY163" fmla="*/ 133008 h 227972"/>
              <a:gd name="connsiteX164" fmla="*/ 86297 w 218885"/>
              <a:gd name="connsiteY164" fmla="*/ 70143 h 227972"/>
              <a:gd name="connsiteX165" fmla="*/ 93345 w 218885"/>
              <a:gd name="connsiteY165" fmla="*/ 41568 h 227972"/>
              <a:gd name="connsiteX166" fmla="*/ 102203 w 218885"/>
              <a:gd name="connsiteY166" fmla="*/ 44425 h 227972"/>
              <a:gd name="connsiteX167" fmla="*/ 106394 w 218885"/>
              <a:gd name="connsiteY167" fmla="*/ 50617 h 227972"/>
              <a:gd name="connsiteX168" fmla="*/ 107633 w 218885"/>
              <a:gd name="connsiteY168" fmla="*/ 52712 h 227972"/>
              <a:gd name="connsiteX169" fmla="*/ 111633 w 218885"/>
              <a:gd name="connsiteY169" fmla="*/ 55665 h 227972"/>
              <a:gd name="connsiteX170" fmla="*/ 116681 w 218885"/>
              <a:gd name="connsiteY170" fmla="*/ 59189 h 227972"/>
              <a:gd name="connsiteX171" fmla="*/ 120301 w 218885"/>
              <a:gd name="connsiteY171" fmla="*/ 62713 h 227972"/>
              <a:gd name="connsiteX172" fmla="*/ 118396 w 218885"/>
              <a:gd name="connsiteY172" fmla="*/ 63666 h 227972"/>
              <a:gd name="connsiteX173" fmla="*/ 115443 w 218885"/>
              <a:gd name="connsiteY173" fmla="*/ 65190 h 227972"/>
              <a:gd name="connsiteX174" fmla="*/ 113633 w 218885"/>
              <a:gd name="connsiteY174" fmla="*/ 76906 h 227972"/>
              <a:gd name="connsiteX175" fmla="*/ 113633 w 218885"/>
              <a:gd name="connsiteY175" fmla="*/ 80430 h 227972"/>
              <a:gd name="connsiteX176" fmla="*/ 123158 w 218885"/>
              <a:gd name="connsiteY176" fmla="*/ 88717 h 227972"/>
              <a:gd name="connsiteX177" fmla="*/ 125825 w 218885"/>
              <a:gd name="connsiteY177" fmla="*/ 94146 h 227972"/>
              <a:gd name="connsiteX178" fmla="*/ 125825 w 218885"/>
              <a:gd name="connsiteY178" fmla="*/ 95575 h 227972"/>
              <a:gd name="connsiteX179" fmla="*/ 125825 w 218885"/>
              <a:gd name="connsiteY179" fmla="*/ 103004 h 227972"/>
              <a:gd name="connsiteX180" fmla="*/ 125825 w 218885"/>
              <a:gd name="connsiteY180" fmla="*/ 108910 h 227972"/>
              <a:gd name="connsiteX181" fmla="*/ 125825 w 218885"/>
              <a:gd name="connsiteY181" fmla="*/ 114148 h 227972"/>
              <a:gd name="connsiteX182" fmla="*/ 127064 w 218885"/>
              <a:gd name="connsiteY182" fmla="*/ 125864 h 227972"/>
              <a:gd name="connsiteX183" fmla="*/ 130111 w 218885"/>
              <a:gd name="connsiteY183" fmla="*/ 127960 h 227972"/>
              <a:gd name="connsiteX184" fmla="*/ 135160 w 218885"/>
              <a:gd name="connsiteY184" fmla="*/ 126245 h 227972"/>
              <a:gd name="connsiteX185" fmla="*/ 136112 w 218885"/>
              <a:gd name="connsiteY185" fmla="*/ 125102 h 227972"/>
              <a:gd name="connsiteX186" fmla="*/ 141351 w 218885"/>
              <a:gd name="connsiteY186" fmla="*/ 107005 h 227972"/>
              <a:gd name="connsiteX187" fmla="*/ 143828 w 218885"/>
              <a:gd name="connsiteY187" fmla="*/ 100337 h 227972"/>
              <a:gd name="connsiteX188" fmla="*/ 145352 w 218885"/>
              <a:gd name="connsiteY188" fmla="*/ 98718 h 227972"/>
              <a:gd name="connsiteX189" fmla="*/ 152591 w 218885"/>
              <a:gd name="connsiteY189" fmla="*/ 91479 h 227972"/>
              <a:gd name="connsiteX190" fmla="*/ 158306 w 218885"/>
              <a:gd name="connsiteY190" fmla="*/ 76334 h 227972"/>
              <a:gd name="connsiteX191" fmla="*/ 145542 w 218885"/>
              <a:gd name="connsiteY191" fmla="*/ 66809 h 227972"/>
              <a:gd name="connsiteX192" fmla="*/ 136017 w 218885"/>
              <a:gd name="connsiteY192" fmla="*/ 63094 h 227972"/>
              <a:gd name="connsiteX193" fmla="*/ 119253 w 218885"/>
              <a:gd name="connsiteY193" fmla="*/ 50236 h 227972"/>
              <a:gd name="connsiteX194" fmla="*/ 111823 w 218885"/>
              <a:gd name="connsiteY194" fmla="*/ 39091 h 227972"/>
              <a:gd name="connsiteX195" fmla="*/ 114300 w 218885"/>
              <a:gd name="connsiteY195" fmla="*/ 33091 h 227972"/>
              <a:gd name="connsiteX196" fmla="*/ 115634 w 218885"/>
              <a:gd name="connsiteY196" fmla="*/ 33091 h 227972"/>
              <a:gd name="connsiteX197" fmla="*/ 117539 w 218885"/>
              <a:gd name="connsiteY197" fmla="*/ 33091 h 227972"/>
              <a:gd name="connsiteX198" fmla="*/ 118682 w 218885"/>
              <a:gd name="connsiteY198" fmla="*/ 34234 h 227972"/>
              <a:gd name="connsiteX199" fmla="*/ 120968 w 218885"/>
              <a:gd name="connsiteY199" fmla="*/ 40711 h 227972"/>
              <a:gd name="connsiteX200" fmla="*/ 121920 w 218885"/>
              <a:gd name="connsiteY200" fmla="*/ 40711 h 227972"/>
              <a:gd name="connsiteX201" fmla="*/ 128397 w 218885"/>
              <a:gd name="connsiteY201" fmla="*/ 34615 h 227972"/>
              <a:gd name="connsiteX202" fmla="*/ 134303 w 218885"/>
              <a:gd name="connsiteY202" fmla="*/ 29281 h 227972"/>
              <a:gd name="connsiteX203" fmla="*/ 134779 w 218885"/>
              <a:gd name="connsiteY203" fmla="*/ 29281 h 227972"/>
              <a:gd name="connsiteX204" fmla="*/ 137160 w 218885"/>
              <a:gd name="connsiteY204" fmla="*/ 30614 h 227972"/>
              <a:gd name="connsiteX205" fmla="*/ 138208 w 218885"/>
              <a:gd name="connsiteY205" fmla="*/ 31376 h 227972"/>
              <a:gd name="connsiteX206" fmla="*/ 145733 w 218885"/>
              <a:gd name="connsiteY206" fmla="*/ 29376 h 227972"/>
              <a:gd name="connsiteX207" fmla="*/ 147638 w 218885"/>
              <a:gd name="connsiteY207" fmla="*/ 23280 h 227972"/>
              <a:gd name="connsiteX208" fmla="*/ 147638 w 218885"/>
              <a:gd name="connsiteY208" fmla="*/ 18327 h 227972"/>
              <a:gd name="connsiteX209" fmla="*/ 147638 w 218885"/>
              <a:gd name="connsiteY209" fmla="*/ 14041 h 227972"/>
              <a:gd name="connsiteX210" fmla="*/ 144113 w 218885"/>
              <a:gd name="connsiteY210" fmla="*/ 9469 h 227972"/>
              <a:gd name="connsiteX211" fmla="*/ 141065 w 218885"/>
              <a:gd name="connsiteY211" fmla="*/ 10421 h 227972"/>
              <a:gd name="connsiteX212" fmla="*/ 139160 w 218885"/>
              <a:gd name="connsiteY212" fmla="*/ 11088 h 227972"/>
              <a:gd name="connsiteX213" fmla="*/ 139160 w 218885"/>
              <a:gd name="connsiteY213" fmla="*/ 11088 h 227972"/>
              <a:gd name="connsiteX214" fmla="*/ 132397 w 218885"/>
              <a:gd name="connsiteY214" fmla="*/ 15469 h 227972"/>
              <a:gd name="connsiteX215" fmla="*/ 129064 w 218885"/>
              <a:gd name="connsiteY215" fmla="*/ 18327 h 227972"/>
              <a:gd name="connsiteX216" fmla="*/ 126968 w 218885"/>
              <a:gd name="connsiteY216" fmla="*/ 15850 h 227972"/>
              <a:gd name="connsiteX217" fmla="*/ 126302 w 218885"/>
              <a:gd name="connsiteY217" fmla="*/ 10135 h 227972"/>
              <a:gd name="connsiteX218" fmla="*/ 148114 w 218885"/>
              <a:gd name="connsiteY218" fmla="*/ 6040 h 227972"/>
              <a:gd name="connsiteX219" fmla="*/ 151067 w 218885"/>
              <a:gd name="connsiteY219" fmla="*/ 6040 h 227972"/>
              <a:gd name="connsiteX220" fmla="*/ 151067 w 218885"/>
              <a:gd name="connsiteY220" fmla="*/ 6040 h 227972"/>
              <a:gd name="connsiteX221" fmla="*/ 151067 w 218885"/>
              <a:gd name="connsiteY221" fmla="*/ 6897 h 227972"/>
              <a:gd name="connsiteX222" fmla="*/ 152495 w 218885"/>
              <a:gd name="connsiteY222" fmla="*/ 13469 h 227972"/>
              <a:gd name="connsiteX223" fmla="*/ 157448 w 218885"/>
              <a:gd name="connsiteY223" fmla="*/ 17946 h 227972"/>
              <a:gd name="connsiteX224" fmla="*/ 159258 w 218885"/>
              <a:gd name="connsiteY224" fmla="*/ 20708 h 227972"/>
              <a:gd name="connsiteX225" fmla="*/ 164878 w 218885"/>
              <a:gd name="connsiteY225" fmla="*/ 24518 h 227972"/>
              <a:gd name="connsiteX226" fmla="*/ 165640 w 218885"/>
              <a:gd name="connsiteY226" fmla="*/ 24518 h 227972"/>
              <a:gd name="connsiteX227" fmla="*/ 169259 w 218885"/>
              <a:gd name="connsiteY227" fmla="*/ 14326 h 227972"/>
              <a:gd name="connsiteX228" fmla="*/ 169259 w 218885"/>
              <a:gd name="connsiteY228" fmla="*/ 12707 h 227972"/>
              <a:gd name="connsiteX229" fmla="*/ 170593 w 218885"/>
              <a:gd name="connsiteY229" fmla="*/ 10040 h 227972"/>
              <a:gd name="connsiteX230" fmla="*/ 180118 w 218885"/>
              <a:gd name="connsiteY230" fmla="*/ 14707 h 227972"/>
              <a:gd name="connsiteX231" fmla="*/ 177641 w 218885"/>
              <a:gd name="connsiteY231" fmla="*/ 18898 h 227972"/>
              <a:gd name="connsiteX232" fmla="*/ 179546 w 218885"/>
              <a:gd name="connsiteY232" fmla="*/ 23280 h 227972"/>
              <a:gd name="connsiteX233" fmla="*/ 180404 w 218885"/>
              <a:gd name="connsiteY233" fmla="*/ 24423 h 227972"/>
              <a:gd name="connsiteX234" fmla="*/ 181166 w 218885"/>
              <a:gd name="connsiteY234" fmla="*/ 25566 h 227972"/>
              <a:gd name="connsiteX235" fmla="*/ 181166 w 218885"/>
              <a:gd name="connsiteY235" fmla="*/ 26804 h 227972"/>
              <a:gd name="connsiteX236" fmla="*/ 181166 w 218885"/>
              <a:gd name="connsiteY236" fmla="*/ 29662 h 227972"/>
              <a:gd name="connsiteX237" fmla="*/ 179737 w 218885"/>
              <a:gd name="connsiteY237" fmla="*/ 32138 h 227972"/>
              <a:gd name="connsiteX238" fmla="*/ 179737 w 218885"/>
              <a:gd name="connsiteY238" fmla="*/ 32138 h 227972"/>
              <a:gd name="connsiteX239" fmla="*/ 177451 w 218885"/>
              <a:gd name="connsiteY239" fmla="*/ 35186 h 227972"/>
              <a:gd name="connsiteX240" fmla="*/ 176689 w 218885"/>
              <a:gd name="connsiteY240" fmla="*/ 35186 h 227972"/>
              <a:gd name="connsiteX241" fmla="*/ 172974 w 218885"/>
              <a:gd name="connsiteY241" fmla="*/ 35186 h 227972"/>
              <a:gd name="connsiteX242" fmla="*/ 171545 w 218885"/>
              <a:gd name="connsiteY242" fmla="*/ 35758 h 227972"/>
              <a:gd name="connsiteX243" fmla="*/ 169259 w 218885"/>
              <a:gd name="connsiteY243" fmla="*/ 38234 h 227972"/>
              <a:gd name="connsiteX244" fmla="*/ 169259 w 218885"/>
              <a:gd name="connsiteY244" fmla="*/ 42044 h 227972"/>
              <a:gd name="connsiteX245" fmla="*/ 169259 w 218885"/>
              <a:gd name="connsiteY245" fmla="*/ 42901 h 227972"/>
              <a:gd name="connsiteX246" fmla="*/ 167545 w 218885"/>
              <a:gd name="connsiteY246" fmla="*/ 49759 h 227972"/>
              <a:gd name="connsiteX247" fmla="*/ 173927 w 218885"/>
              <a:gd name="connsiteY247" fmla="*/ 52807 h 227972"/>
              <a:gd name="connsiteX248" fmla="*/ 174879 w 218885"/>
              <a:gd name="connsiteY248" fmla="*/ 52807 h 227972"/>
              <a:gd name="connsiteX249" fmla="*/ 182785 w 218885"/>
              <a:gd name="connsiteY249" fmla="*/ 48045 h 227972"/>
              <a:gd name="connsiteX250" fmla="*/ 183261 w 218885"/>
              <a:gd name="connsiteY250" fmla="*/ 43854 h 227972"/>
              <a:gd name="connsiteX251" fmla="*/ 183928 w 218885"/>
              <a:gd name="connsiteY251" fmla="*/ 42520 h 227972"/>
              <a:gd name="connsiteX252" fmla="*/ 183928 w 218885"/>
              <a:gd name="connsiteY252" fmla="*/ 42520 h 227972"/>
              <a:gd name="connsiteX253" fmla="*/ 185928 w 218885"/>
              <a:gd name="connsiteY253" fmla="*/ 42520 h 227972"/>
              <a:gd name="connsiteX254" fmla="*/ 189071 w 218885"/>
              <a:gd name="connsiteY254" fmla="*/ 44235 h 227972"/>
              <a:gd name="connsiteX255" fmla="*/ 191167 w 218885"/>
              <a:gd name="connsiteY255" fmla="*/ 44902 h 227972"/>
              <a:gd name="connsiteX256" fmla="*/ 192310 w 218885"/>
              <a:gd name="connsiteY256" fmla="*/ 44902 h 227972"/>
              <a:gd name="connsiteX257" fmla="*/ 198596 w 218885"/>
              <a:gd name="connsiteY257" fmla="*/ 45949 h 227972"/>
              <a:gd name="connsiteX258" fmla="*/ 200882 w 218885"/>
              <a:gd name="connsiteY258" fmla="*/ 44997 h 227972"/>
              <a:gd name="connsiteX259" fmla="*/ 200882 w 218885"/>
              <a:gd name="connsiteY259" fmla="*/ 44997 h 227972"/>
              <a:gd name="connsiteX260" fmla="*/ 200882 w 218885"/>
              <a:gd name="connsiteY260" fmla="*/ 48426 h 227972"/>
              <a:gd name="connsiteX261" fmla="*/ 201740 w 218885"/>
              <a:gd name="connsiteY261" fmla="*/ 50807 h 227972"/>
              <a:gd name="connsiteX262" fmla="*/ 199930 w 218885"/>
              <a:gd name="connsiteY262" fmla="*/ 52331 h 227972"/>
              <a:gd name="connsiteX263" fmla="*/ 193929 w 218885"/>
              <a:gd name="connsiteY263" fmla="*/ 53855 h 227972"/>
              <a:gd name="connsiteX264" fmla="*/ 193929 w 218885"/>
              <a:gd name="connsiteY264" fmla="*/ 53855 h 227972"/>
              <a:gd name="connsiteX265" fmla="*/ 188119 w 218885"/>
              <a:gd name="connsiteY265" fmla="*/ 57189 h 227972"/>
              <a:gd name="connsiteX266" fmla="*/ 186404 w 218885"/>
              <a:gd name="connsiteY266" fmla="*/ 66714 h 227972"/>
              <a:gd name="connsiteX267" fmla="*/ 186881 w 218885"/>
              <a:gd name="connsiteY267" fmla="*/ 68047 h 227972"/>
              <a:gd name="connsiteX268" fmla="*/ 189071 w 218885"/>
              <a:gd name="connsiteY268" fmla="*/ 72619 h 227972"/>
              <a:gd name="connsiteX269" fmla="*/ 190405 w 218885"/>
              <a:gd name="connsiteY269" fmla="*/ 75667 h 227972"/>
              <a:gd name="connsiteX270" fmla="*/ 194691 w 218885"/>
              <a:gd name="connsiteY270" fmla="*/ 82240 h 227972"/>
              <a:gd name="connsiteX271" fmla="*/ 197072 w 218885"/>
              <a:gd name="connsiteY271" fmla="*/ 87097 h 227972"/>
              <a:gd name="connsiteX272" fmla="*/ 198692 w 218885"/>
              <a:gd name="connsiteY272" fmla="*/ 91098 h 227972"/>
              <a:gd name="connsiteX273" fmla="*/ 200025 w 218885"/>
              <a:gd name="connsiteY273" fmla="*/ 94336 h 227972"/>
              <a:gd name="connsiteX274" fmla="*/ 200025 w 218885"/>
              <a:gd name="connsiteY274" fmla="*/ 97099 h 227972"/>
              <a:gd name="connsiteX275" fmla="*/ 200025 w 218885"/>
              <a:gd name="connsiteY275" fmla="*/ 101385 h 227972"/>
              <a:gd name="connsiteX276" fmla="*/ 199454 w 218885"/>
              <a:gd name="connsiteY276" fmla="*/ 106433 h 227972"/>
              <a:gd name="connsiteX277" fmla="*/ 149447 w 218885"/>
              <a:gd name="connsiteY277" fmla="*/ 132627 h 22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218885" h="227972">
                <a:moveTo>
                  <a:pt x="218885" y="69762"/>
                </a:moveTo>
                <a:cubicBezTo>
                  <a:pt x="219061" y="31414"/>
                  <a:pt x="188117" y="182"/>
                  <a:pt x="149768" y="1"/>
                </a:cubicBezTo>
                <a:cubicBezTo>
                  <a:pt x="111419" y="-171"/>
                  <a:pt x="80188" y="30776"/>
                  <a:pt x="80012" y="69124"/>
                </a:cubicBezTo>
                <a:cubicBezTo>
                  <a:pt x="79875" y="98775"/>
                  <a:pt x="98586" y="125245"/>
                  <a:pt x="126587" y="135008"/>
                </a:cubicBezTo>
                <a:lnTo>
                  <a:pt x="73343" y="135008"/>
                </a:lnTo>
                <a:lnTo>
                  <a:pt x="54293" y="83097"/>
                </a:lnTo>
                <a:cubicBezTo>
                  <a:pt x="55647" y="80782"/>
                  <a:pt x="56399" y="78163"/>
                  <a:pt x="56483" y="75477"/>
                </a:cubicBezTo>
                <a:cubicBezTo>
                  <a:pt x="57160" y="66771"/>
                  <a:pt x="50652" y="59161"/>
                  <a:pt x="41945" y="58484"/>
                </a:cubicBezTo>
                <a:cubicBezTo>
                  <a:pt x="33239" y="57808"/>
                  <a:pt x="25633" y="64314"/>
                  <a:pt x="24956" y="73029"/>
                </a:cubicBezTo>
                <a:cubicBezTo>
                  <a:pt x="24892" y="73839"/>
                  <a:pt x="24892" y="74658"/>
                  <a:pt x="24956" y="75477"/>
                </a:cubicBezTo>
                <a:cubicBezTo>
                  <a:pt x="25022" y="78087"/>
                  <a:pt x="25742" y="80639"/>
                  <a:pt x="27051" y="82906"/>
                </a:cubicBezTo>
                <a:lnTo>
                  <a:pt x="8001" y="135008"/>
                </a:lnTo>
                <a:lnTo>
                  <a:pt x="3239" y="135008"/>
                </a:lnTo>
                <a:cubicBezTo>
                  <a:pt x="1435" y="135056"/>
                  <a:pt x="-1" y="136542"/>
                  <a:pt x="0" y="138342"/>
                </a:cubicBezTo>
                <a:lnTo>
                  <a:pt x="0" y="166917"/>
                </a:lnTo>
                <a:cubicBezTo>
                  <a:pt x="-1" y="168717"/>
                  <a:pt x="1435" y="170203"/>
                  <a:pt x="3239" y="170251"/>
                </a:cubicBezTo>
                <a:lnTo>
                  <a:pt x="179165" y="170251"/>
                </a:lnTo>
                <a:lnTo>
                  <a:pt x="179165" y="224734"/>
                </a:lnTo>
                <a:cubicBezTo>
                  <a:pt x="179165" y="226524"/>
                  <a:pt x="180615" y="227972"/>
                  <a:pt x="182404" y="227972"/>
                </a:cubicBezTo>
                <a:lnTo>
                  <a:pt x="208312" y="227972"/>
                </a:lnTo>
                <a:cubicBezTo>
                  <a:pt x="210101" y="227972"/>
                  <a:pt x="211550" y="226524"/>
                  <a:pt x="211550" y="224734"/>
                </a:cubicBezTo>
                <a:lnTo>
                  <a:pt x="211550" y="167584"/>
                </a:lnTo>
                <a:cubicBezTo>
                  <a:pt x="211595" y="167431"/>
                  <a:pt x="211595" y="167260"/>
                  <a:pt x="211550" y="167107"/>
                </a:cubicBezTo>
                <a:lnTo>
                  <a:pt x="211550" y="138532"/>
                </a:lnTo>
                <a:cubicBezTo>
                  <a:pt x="211550" y="136694"/>
                  <a:pt x="210058" y="135199"/>
                  <a:pt x="208217" y="135199"/>
                </a:cubicBezTo>
                <a:lnTo>
                  <a:pt x="172307" y="135199"/>
                </a:lnTo>
                <a:cubicBezTo>
                  <a:pt x="200172" y="125512"/>
                  <a:pt x="218858" y="99261"/>
                  <a:pt x="218885" y="69762"/>
                </a:cubicBezTo>
                <a:close/>
                <a:moveTo>
                  <a:pt x="50101" y="87764"/>
                </a:moveTo>
                <a:lnTo>
                  <a:pt x="58865" y="111577"/>
                </a:lnTo>
                <a:lnTo>
                  <a:pt x="45911" y="90145"/>
                </a:lnTo>
                <a:cubicBezTo>
                  <a:pt x="47407" y="89536"/>
                  <a:pt x="48816" y="88736"/>
                  <a:pt x="50101" y="87764"/>
                </a:cubicBezTo>
                <a:close/>
                <a:moveTo>
                  <a:pt x="40576" y="66238"/>
                </a:moveTo>
                <a:cubicBezTo>
                  <a:pt x="45837" y="66238"/>
                  <a:pt x="50101" y="70505"/>
                  <a:pt x="50101" y="75763"/>
                </a:cubicBezTo>
                <a:cubicBezTo>
                  <a:pt x="50101" y="81020"/>
                  <a:pt x="45837" y="85288"/>
                  <a:pt x="40576" y="85288"/>
                </a:cubicBezTo>
                <a:cubicBezTo>
                  <a:pt x="35316" y="85288"/>
                  <a:pt x="31051" y="81020"/>
                  <a:pt x="31051" y="75763"/>
                </a:cubicBezTo>
                <a:cubicBezTo>
                  <a:pt x="31051" y="70505"/>
                  <a:pt x="35316" y="66238"/>
                  <a:pt x="40576" y="66238"/>
                </a:cubicBezTo>
                <a:close/>
                <a:moveTo>
                  <a:pt x="31051" y="87669"/>
                </a:moveTo>
                <a:cubicBezTo>
                  <a:pt x="32287" y="88688"/>
                  <a:pt x="33667" y="89526"/>
                  <a:pt x="35147" y="90145"/>
                </a:cubicBezTo>
                <a:lnTo>
                  <a:pt x="22193" y="111577"/>
                </a:lnTo>
                <a:close/>
                <a:moveTo>
                  <a:pt x="40576" y="91860"/>
                </a:moveTo>
                <a:lnTo>
                  <a:pt x="66866" y="135008"/>
                </a:lnTo>
                <a:lnTo>
                  <a:pt x="14288" y="135008"/>
                </a:lnTo>
                <a:close/>
                <a:moveTo>
                  <a:pt x="205169" y="166060"/>
                </a:moveTo>
                <a:lnTo>
                  <a:pt x="205169" y="221019"/>
                </a:lnTo>
                <a:lnTo>
                  <a:pt x="186119" y="221019"/>
                </a:lnTo>
                <a:lnTo>
                  <a:pt x="186119" y="166536"/>
                </a:lnTo>
                <a:cubicBezTo>
                  <a:pt x="186067" y="164736"/>
                  <a:pt x="184590" y="163297"/>
                  <a:pt x="182785" y="163297"/>
                </a:cubicBezTo>
                <a:lnTo>
                  <a:pt x="6477" y="163297"/>
                </a:lnTo>
                <a:lnTo>
                  <a:pt x="6477" y="141580"/>
                </a:lnTo>
                <a:lnTo>
                  <a:pt x="205073" y="141580"/>
                </a:lnTo>
                <a:close/>
                <a:moveTo>
                  <a:pt x="204216" y="97480"/>
                </a:moveTo>
                <a:cubicBezTo>
                  <a:pt x="204216" y="96337"/>
                  <a:pt x="204216" y="95194"/>
                  <a:pt x="204216" y="94336"/>
                </a:cubicBezTo>
                <a:cubicBezTo>
                  <a:pt x="203837" y="92641"/>
                  <a:pt x="203228" y="91012"/>
                  <a:pt x="202406" y="89479"/>
                </a:cubicBezTo>
                <a:cubicBezTo>
                  <a:pt x="201940" y="88697"/>
                  <a:pt x="201557" y="87869"/>
                  <a:pt x="201263" y="87002"/>
                </a:cubicBezTo>
                <a:cubicBezTo>
                  <a:pt x="200888" y="84326"/>
                  <a:pt x="199690" y="81830"/>
                  <a:pt x="197834" y="79858"/>
                </a:cubicBezTo>
                <a:cubicBezTo>
                  <a:pt x="197058" y="78658"/>
                  <a:pt x="196480" y="77334"/>
                  <a:pt x="196120" y="75953"/>
                </a:cubicBezTo>
                <a:cubicBezTo>
                  <a:pt x="195717" y="74343"/>
                  <a:pt x="195005" y="72819"/>
                  <a:pt x="194024" y="71476"/>
                </a:cubicBezTo>
                <a:cubicBezTo>
                  <a:pt x="193404" y="70543"/>
                  <a:pt x="192953" y="69514"/>
                  <a:pt x="192691" y="68428"/>
                </a:cubicBezTo>
                <a:cubicBezTo>
                  <a:pt x="192478" y="67495"/>
                  <a:pt x="192125" y="66590"/>
                  <a:pt x="191643" y="65761"/>
                </a:cubicBezTo>
                <a:cubicBezTo>
                  <a:pt x="191929" y="64371"/>
                  <a:pt x="192410" y="63018"/>
                  <a:pt x="193072" y="61761"/>
                </a:cubicBezTo>
                <a:cubicBezTo>
                  <a:pt x="194333" y="60932"/>
                  <a:pt x="195673" y="60227"/>
                  <a:pt x="197072" y="59665"/>
                </a:cubicBezTo>
                <a:cubicBezTo>
                  <a:pt x="198756" y="59113"/>
                  <a:pt x="200475" y="58665"/>
                  <a:pt x="202216" y="58332"/>
                </a:cubicBezTo>
                <a:cubicBezTo>
                  <a:pt x="204311" y="58332"/>
                  <a:pt x="207074" y="54903"/>
                  <a:pt x="207169" y="54903"/>
                </a:cubicBezTo>
                <a:cubicBezTo>
                  <a:pt x="207826" y="54141"/>
                  <a:pt x="208106" y="53131"/>
                  <a:pt x="207931" y="52141"/>
                </a:cubicBezTo>
                <a:cubicBezTo>
                  <a:pt x="207658" y="50874"/>
                  <a:pt x="207276" y="49626"/>
                  <a:pt x="206788" y="48426"/>
                </a:cubicBezTo>
                <a:cubicBezTo>
                  <a:pt x="206624" y="47416"/>
                  <a:pt x="206624" y="46387"/>
                  <a:pt x="206788" y="45378"/>
                </a:cubicBezTo>
                <a:lnTo>
                  <a:pt x="206788" y="45378"/>
                </a:lnTo>
                <a:cubicBezTo>
                  <a:pt x="210044" y="53131"/>
                  <a:pt x="211728" y="61447"/>
                  <a:pt x="211741" y="69857"/>
                </a:cubicBezTo>
                <a:cubicBezTo>
                  <a:pt x="211673" y="80192"/>
                  <a:pt x="209020" y="90336"/>
                  <a:pt x="204026" y="99385"/>
                </a:cubicBezTo>
                <a:close/>
                <a:moveTo>
                  <a:pt x="174403" y="41949"/>
                </a:moveTo>
                <a:lnTo>
                  <a:pt x="174403" y="41949"/>
                </a:lnTo>
                <a:lnTo>
                  <a:pt x="174879" y="41377"/>
                </a:lnTo>
                <a:lnTo>
                  <a:pt x="176975" y="41377"/>
                </a:lnTo>
                <a:cubicBezTo>
                  <a:pt x="178399" y="41425"/>
                  <a:pt x="179813" y="41101"/>
                  <a:pt x="181070" y="40425"/>
                </a:cubicBezTo>
                <a:cubicBezTo>
                  <a:pt x="181416" y="40244"/>
                  <a:pt x="181711" y="39987"/>
                  <a:pt x="181928" y="39663"/>
                </a:cubicBezTo>
                <a:cubicBezTo>
                  <a:pt x="182592" y="38606"/>
                  <a:pt x="183324" y="37586"/>
                  <a:pt x="184118" y="36615"/>
                </a:cubicBezTo>
                <a:cubicBezTo>
                  <a:pt x="185664" y="35291"/>
                  <a:pt x="186622" y="33405"/>
                  <a:pt x="186785" y="31376"/>
                </a:cubicBezTo>
                <a:cubicBezTo>
                  <a:pt x="187003" y="30052"/>
                  <a:pt x="187003" y="28700"/>
                  <a:pt x="186785" y="27376"/>
                </a:cubicBezTo>
                <a:cubicBezTo>
                  <a:pt x="186785" y="27376"/>
                  <a:pt x="186785" y="26709"/>
                  <a:pt x="186785" y="26423"/>
                </a:cubicBezTo>
                <a:cubicBezTo>
                  <a:pt x="186618" y="25090"/>
                  <a:pt x="186015" y="23851"/>
                  <a:pt x="185071" y="22899"/>
                </a:cubicBezTo>
                <a:lnTo>
                  <a:pt x="184499" y="22137"/>
                </a:lnTo>
                <a:cubicBezTo>
                  <a:pt x="184040" y="21556"/>
                  <a:pt x="183655" y="20908"/>
                  <a:pt x="183356" y="20232"/>
                </a:cubicBezTo>
                <a:cubicBezTo>
                  <a:pt x="184058" y="19803"/>
                  <a:pt x="184727" y="19327"/>
                  <a:pt x="185357" y="18803"/>
                </a:cubicBezTo>
                <a:cubicBezTo>
                  <a:pt x="194308" y="25109"/>
                  <a:pt x="201490" y="33595"/>
                  <a:pt x="206216" y="43473"/>
                </a:cubicBezTo>
                <a:cubicBezTo>
                  <a:pt x="206216" y="43473"/>
                  <a:pt x="206216" y="43473"/>
                  <a:pt x="206216" y="43473"/>
                </a:cubicBezTo>
                <a:cubicBezTo>
                  <a:pt x="205170" y="43387"/>
                  <a:pt x="204119" y="43387"/>
                  <a:pt x="203073" y="43473"/>
                </a:cubicBezTo>
                <a:cubicBezTo>
                  <a:pt x="202186" y="43444"/>
                  <a:pt x="201315" y="43711"/>
                  <a:pt x="200597" y="44235"/>
                </a:cubicBezTo>
                <a:lnTo>
                  <a:pt x="200597" y="44235"/>
                </a:lnTo>
                <a:cubicBezTo>
                  <a:pt x="199126" y="44349"/>
                  <a:pt x="197651" y="44092"/>
                  <a:pt x="196310" y="43473"/>
                </a:cubicBezTo>
                <a:cubicBezTo>
                  <a:pt x="195556" y="43149"/>
                  <a:pt x="194750" y="42949"/>
                  <a:pt x="193929" y="42901"/>
                </a:cubicBezTo>
                <a:cubicBezTo>
                  <a:pt x="192688" y="42016"/>
                  <a:pt x="191345" y="41282"/>
                  <a:pt x="189929" y="40711"/>
                </a:cubicBezTo>
                <a:cubicBezTo>
                  <a:pt x="188546" y="40425"/>
                  <a:pt x="187120" y="40425"/>
                  <a:pt x="185738" y="40711"/>
                </a:cubicBezTo>
                <a:lnTo>
                  <a:pt x="185261" y="40711"/>
                </a:lnTo>
                <a:cubicBezTo>
                  <a:pt x="183166" y="40711"/>
                  <a:pt x="182023" y="43663"/>
                  <a:pt x="181547" y="45092"/>
                </a:cubicBezTo>
                <a:lnTo>
                  <a:pt x="181547" y="45092"/>
                </a:lnTo>
                <a:lnTo>
                  <a:pt x="180975" y="49283"/>
                </a:lnTo>
                <a:cubicBezTo>
                  <a:pt x="179884" y="49902"/>
                  <a:pt x="178691" y="50321"/>
                  <a:pt x="177451" y="50521"/>
                </a:cubicBezTo>
                <a:cubicBezTo>
                  <a:pt x="176482" y="50378"/>
                  <a:pt x="175527" y="50150"/>
                  <a:pt x="174593" y="49855"/>
                </a:cubicBezTo>
                <a:cubicBezTo>
                  <a:pt x="174911" y="48816"/>
                  <a:pt x="175292" y="47797"/>
                  <a:pt x="175736" y="46807"/>
                </a:cubicBezTo>
                <a:cubicBezTo>
                  <a:pt x="176352" y="45140"/>
                  <a:pt x="175984" y="43263"/>
                  <a:pt x="174784" y="41949"/>
                </a:cubicBezTo>
                <a:close/>
                <a:moveTo>
                  <a:pt x="156591" y="7659"/>
                </a:moveTo>
                <a:cubicBezTo>
                  <a:pt x="160251" y="8030"/>
                  <a:pt x="163859" y="8802"/>
                  <a:pt x="167354" y="9945"/>
                </a:cubicBezTo>
                <a:cubicBezTo>
                  <a:pt x="166780" y="10897"/>
                  <a:pt x="166331" y="11926"/>
                  <a:pt x="166021" y="12993"/>
                </a:cubicBezTo>
                <a:cubicBezTo>
                  <a:pt x="166021" y="12993"/>
                  <a:pt x="166021" y="14136"/>
                  <a:pt x="166021" y="15184"/>
                </a:cubicBezTo>
                <a:cubicBezTo>
                  <a:pt x="165929" y="17231"/>
                  <a:pt x="165707" y="19260"/>
                  <a:pt x="165354" y="21280"/>
                </a:cubicBezTo>
                <a:cubicBezTo>
                  <a:pt x="165171" y="21356"/>
                  <a:pt x="164965" y="21356"/>
                  <a:pt x="164783" y="21280"/>
                </a:cubicBezTo>
                <a:cubicBezTo>
                  <a:pt x="164148" y="18841"/>
                  <a:pt x="162573" y="16746"/>
                  <a:pt x="160401" y="15469"/>
                </a:cubicBezTo>
                <a:cubicBezTo>
                  <a:pt x="158877" y="14707"/>
                  <a:pt x="158115" y="14231"/>
                  <a:pt x="157639" y="13088"/>
                </a:cubicBezTo>
                <a:cubicBezTo>
                  <a:pt x="157103" y="11583"/>
                  <a:pt x="156751" y="10012"/>
                  <a:pt x="156591" y="8421"/>
                </a:cubicBezTo>
                <a:close/>
                <a:moveTo>
                  <a:pt x="123635" y="17184"/>
                </a:moveTo>
                <a:cubicBezTo>
                  <a:pt x="123597" y="20708"/>
                  <a:pt x="126424" y="23594"/>
                  <a:pt x="129949" y="23632"/>
                </a:cubicBezTo>
                <a:cubicBezTo>
                  <a:pt x="130453" y="23642"/>
                  <a:pt x="130954" y="23585"/>
                  <a:pt x="131445" y="23470"/>
                </a:cubicBezTo>
                <a:cubicBezTo>
                  <a:pt x="133410" y="22537"/>
                  <a:pt x="135137" y="21175"/>
                  <a:pt x="136493" y="19470"/>
                </a:cubicBezTo>
                <a:cubicBezTo>
                  <a:pt x="137586" y="18327"/>
                  <a:pt x="138799" y="17308"/>
                  <a:pt x="140113" y="16422"/>
                </a:cubicBezTo>
                <a:cubicBezTo>
                  <a:pt x="141564" y="16431"/>
                  <a:pt x="142998" y="16098"/>
                  <a:pt x="144304" y="15469"/>
                </a:cubicBezTo>
                <a:lnTo>
                  <a:pt x="144304" y="15469"/>
                </a:lnTo>
                <a:cubicBezTo>
                  <a:pt x="144371" y="16736"/>
                  <a:pt x="144371" y="18013"/>
                  <a:pt x="144304" y="19279"/>
                </a:cubicBezTo>
                <a:cubicBezTo>
                  <a:pt x="144080" y="21213"/>
                  <a:pt x="144080" y="23156"/>
                  <a:pt x="144304" y="25090"/>
                </a:cubicBezTo>
                <a:cubicBezTo>
                  <a:pt x="144451" y="26033"/>
                  <a:pt x="144132" y="26995"/>
                  <a:pt x="143447" y="27661"/>
                </a:cubicBezTo>
                <a:cubicBezTo>
                  <a:pt x="142938" y="28242"/>
                  <a:pt x="142279" y="28671"/>
                  <a:pt x="141542" y="28900"/>
                </a:cubicBezTo>
                <a:lnTo>
                  <a:pt x="140875" y="28423"/>
                </a:lnTo>
                <a:cubicBezTo>
                  <a:pt x="139492" y="27128"/>
                  <a:pt x="137716" y="26318"/>
                  <a:pt x="135827" y="26137"/>
                </a:cubicBezTo>
                <a:cubicBezTo>
                  <a:pt x="135059" y="26137"/>
                  <a:pt x="134303" y="26328"/>
                  <a:pt x="133636" y="26709"/>
                </a:cubicBezTo>
                <a:cubicBezTo>
                  <a:pt x="129985" y="28119"/>
                  <a:pt x="127018" y="30881"/>
                  <a:pt x="125349" y="34424"/>
                </a:cubicBezTo>
                <a:cubicBezTo>
                  <a:pt x="125075" y="35196"/>
                  <a:pt x="124654" y="35910"/>
                  <a:pt x="124111" y="36520"/>
                </a:cubicBezTo>
                <a:lnTo>
                  <a:pt x="124111" y="35472"/>
                </a:lnTo>
                <a:cubicBezTo>
                  <a:pt x="123840" y="32805"/>
                  <a:pt x="121878" y="30605"/>
                  <a:pt x="119253" y="30043"/>
                </a:cubicBezTo>
                <a:lnTo>
                  <a:pt x="118015" y="30043"/>
                </a:lnTo>
                <a:cubicBezTo>
                  <a:pt x="117098" y="29709"/>
                  <a:pt x="116134" y="29509"/>
                  <a:pt x="115157" y="29471"/>
                </a:cubicBezTo>
                <a:cubicBezTo>
                  <a:pt x="114164" y="29452"/>
                  <a:pt x="113204" y="29824"/>
                  <a:pt x="112490" y="30519"/>
                </a:cubicBezTo>
                <a:cubicBezTo>
                  <a:pt x="109819" y="33176"/>
                  <a:pt x="108401" y="36853"/>
                  <a:pt x="108585" y="40615"/>
                </a:cubicBezTo>
                <a:cubicBezTo>
                  <a:pt x="110289" y="46407"/>
                  <a:pt x="113833" y="51493"/>
                  <a:pt x="118682" y="55093"/>
                </a:cubicBezTo>
                <a:cubicBezTo>
                  <a:pt x="124052" y="58684"/>
                  <a:pt x="129175" y="62628"/>
                  <a:pt x="134017" y="66904"/>
                </a:cubicBezTo>
                <a:cubicBezTo>
                  <a:pt x="137683" y="68981"/>
                  <a:pt x="141584" y="70610"/>
                  <a:pt x="145637" y="71762"/>
                </a:cubicBezTo>
                <a:cubicBezTo>
                  <a:pt x="152019" y="73572"/>
                  <a:pt x="155162" y="75953"/>
                  <a:pt x="155162" y="77382"/>
                </a:cubicBezTo>
                <a:cubicBezTo>
                  <a:pt x="155097" y="81420"/>
                  <a:pt x="153653" y="85326"/>
                  <a:pt x="151067" y="88431"/>
                </a:cubicBezTo>
                <a:cubicBezTo>
                  <a:pt x="148119" y="90803"/>
                  <a:pt x="145437" y="93489"/>
                  <a:pt x="143066" y="96432"/>
                </a:cubicBezTo>
                <a:lnTo>
                  <a:pt x="141827" y="97861"/>
                </a:lnTo>
                <a:cubicBezTo>
                  <a:pt x="140018" y="99670"/>
                  <a:pt x="139351" y="100813"/>
                  <a:pt x="138303" y="106719"/>
                </a:cubicBezTo>
                <a:cubicBezTo>
                  <a:pt x="137024" y="112339"/>
                  <a:pt x="135402" y="117873"/>
                  <a:pt x="133445" y="123292"/>
                </a:cubicBezTo>
                <a:lnTo>
                  <a:pt x="132207" y="123864"/>
                </a:lnTo>
                <a:cubicBezTo>
                  <a:pt x="132207" y="121578"/>
                  <a:pt x="131540" y="117006"/>
                  <a:pt x="131350" y="114339"/>
                </a:cubicBezTo>
                <a:cubicBezTo>
                  <a:pt x="131159" y="111672"/>
                  <a:pt x="131350" y="109291"/>
                  <a:pt x="130778" y="108624"/>
                </a:cubicBezTo>
                <a:cubicBezTo>
                  <a:pt x="130207" y="107957"/>
                  <a:pt x="130778" y="105481"/>
                  <a:pt x="130778" y="103576"/>
                </a:cubicBezTo>
                <a:cubicBezTo>
                  <a:pt x="131187" y="100575"/>
                  <a:pt x="131187" y="97527"/>
                  <a:pt x="130778" y="94527"/>
                </a:cubicBezTo>
                <a:cubicBezTo>
                  <a:pt x="130742" y="94174"/>
                  <a:pt x="130742" y="93831"/>
                  <a:pt x="130778" y="93479"/>
                </a:cubicBezTo>
                <a:cubicBezTo>
                  <a:pt x="130016" y="90812"/>
                  <a:pt x="128873" y="86431"/>
                  <a:pt x="125444" y="85097"/>
                </a:cubicBezTo>
                <a:cubicBezTo>
                  <a:pt x="122810" y="84449"/>
                  <a:pt x="120385" y="83135"/>
                  <a:pt x="118396" y="81287"/>
                </a:cubicBezTo>
                <a:cubicBezTo>
                  <a:pt x="118522" y="79858"/>
                  <a:pt x="118522" y="78430"/>
                  <a:pt x="118396" y="77001"/>
                </a:cubicBezTo>
                <a:cubicBezTo>
                  <a:pt x="118066" y="74439"/>
                  <a:pt x="118066" y="71848"/>
                  <a:pt x="118396" y="69286"/>
                </a:cubicBezTo>
                <a:lnTo>
                  <a:pt x="120777" y="68047"/>
                </a:lnTo>
                <a:cubicBezTo>
                  <a:pt x="123635" y="66714"/>
                  <a:pt x="125921" y="65571"/>
                  <a:pt x="126302" y="63571"/>
                </a:cubicBezTo>
                <a:cubicBezTo>
                  <a:pt x="126683" y="61570"/>
                  <a:pt x="124492" y="60142"/>
                  <a:pt x="123063" y="59380"/>
                </a:cubicBezTo>
                <a:cubicBezTo>
                  <a:pt x="122456" y="59132"/>
                  <a:pt x="121881" y="58808"/>
                  <a:pt x="121348" y="58427"/>
                </a:cubicBezTo>
                <a:cubicBezTo>
                  <a:pt x="120777" y="56713"/>
                  <a:pt x="118777" y="55189"/>
                  <a:pt x="114491" y="52426"/>
                </a:cubicBezTo>
                <a:cubicBezTo>
                  <a:pt x="113401" y="51760"/>
                  <a:pt x="112351" y="51026"/>
                  <a:pt x="111347" y="50236"/>
                </a:cubicBezTo>
                <a:cubicBezTo>
                  <a:pt x="111133" y="49902"/>
                  <a:pt x="110941" y="49550"/>
                  <a:pt x="110776" y="49188"/>
                </a:cubicBezTo>
                <a:cubicBezTo>
                  <a:pt x="108680" y="44902"/>
                  <a:pt x="106394" y="40711"/>
                  <a:pt x="102965" y="40520"/>
                </a:cubicBezTo>
                <a:cubicBezTo>
                  <a:pt x="100511" y="40187"/>
                  <a:pt x="98129" y="39444"/>
                  <a:pt x="95917" y="38329"/>
                </a:cubicBezTo>
                <a:cubicBezTo>
                  <a:pt x="102391" y="27376"/>
                  <a:pt x="112064" y="18670"/>
                  <a:pt x="123635" y="13374"/>
                </a:cubicBezTo>
                <a:cubicBezTo>
                  <a:pt x="123635" y="14326"/>
                  <a:pt x="123825" y="16041"/>
                  <a:pt x="123920" y="17089"/>
                </a:cubicBezTo>
                <a:close/>
                <a:moveTo>
                  <a:pt x="131731" y="123483"/>
                </a:moveTo>
                <a:lnTo>
                  <a:pt x="131731" y="123483"/>
                </a:lnTo>
                <a:close/>
                <a:moveTo>
                  <a:pt x="149162" y="133008"/>
                </a:moveTo>
                <a:cubicBezTo>
                  <a:pt x="114464" y="132951"/>
                  <a:pt x="86349" y="104842"/>
                  <a:pt x="86297" y="70143"/>
                </a:cubicBezTo>
                <a:cubicBezTo>
                  <a:pt x="86318" y="60189"/>
                  <a:pt x="88736" y="50388"/>
                  <a:pt x="93345" y="41568"/>
                </a:cubicBezTo>
                <a:cubicBezTo>
                  <a:pt x="96107" y="43035"/>
                  <a:pt x="99106" y="43997"/>
                  <a:pt x="102203" y="44425"/>
                </a:cubicBezTo>
                <a:cubicBezTo>
                  <a:pt x="102680" y="44425"/>
                  <a:pt x="103822" y="45473"/>
                  <a:pt x="106394" y="50617"/>
                </a:cubicBezTo>
                <a:cubicBezTo>
                  <a:pt x="106679" y="51379"/>
                  <a:pt x="107098" y="52093"/>
                  <a:pt x="107633" y="52712"/>
                </a:cubicBezTo>
                <a:cubicBezTo>
                  <a:pt x="108877" y="53807"/>
                  <a:pt x="110217" y="54798"/>
                  <a:pt x="111633" y="55665"/>
                </a:cubicBezTo>
                <a:cubicBezTo>
                  <a:pt x="113391" y="56732"/>
                  <a:pt x="115077" y="57903"/>
                  <a:pt x="116681" y="59189"/>
                </a:cubicBezTo>
                <a:cubicBezTo>
                  <a:pt x="117342" y="60818"/>
                  <a:pt x="118655" y="62094"/>
                  <a:pt x="120301" y="62713"/>
                </a:cubicBezTo>
                <a:lnTo>
                  <a:pt x="118396" y="63666"/>
                </a:lnTo>
                <a:cubicBezTo>
                  <a:pt x="117373" y="64094"/>
                  <a:pt x="116385" y="64609"/>
                  <a:pt x="115443" y="65190"/>
                </a:cubicBezTo>
                <a:cubicBezTo>
                  <a:pt x="112967" y="66714"/>
                  <a:pt x="113157" y="70810"/>
                  <a:pt x="113633" y="76906"/>
                </a:cubicBezTo>
                <a:cubicBezTo>
                  <a:pt x="113756" y="78077"/>
                  <a:pt x="113756" y="79258"/>
                  <a:pt x="113633" y="80430"/>
                </a:cubicBezTo>
                <a:cubicBezTo>
                  <a:pt x="113633" y="81573"/>
                  <a:pt x="113157" y="85002"/>
                  <a:pt x="123158" y="88717"/>
                </a:cubicBezTo>
                <a:cubicBezTo>
                  <a:pt x="124492" y="89288"/>
                  <a:pt x="125444" y="92812"/>
                  <a:pt x="125825" y="94146"/>
                </a:cubicBezTo>
                <a:cubicBezTo>
                  <a:pt x="126206" y="95479"/>
                  <a:pt x="125825" y="95384"/>
                  <a:pt x="125825" y="95575"/>
                </a:cubicBezTo>
                <a:cubicBezTo>
                  <a:pt x="125982" y="98051"/>
                  <a:pt x="125982" y="100528"/>
                  <a:pt x="125825" y="103004"/>
                </a:cubicBezTo>
                <a:cubicBezTo>
                  <a:pt x="125825" y="106243"/>
                  <a:pt x="125825" y="108052"/>
                  <a:pt x="125825" y="108910"/>
                </a:cubicBezTo>
                <a:cubicBezTo>
                  <a:pt x="125825" y="109767"/>
                  <a:pt x="125825" y="111862"/>
                  <a:pt x="125825" y="114148"/>
                </a:cubicBezTo>
                <a:cubicBezTo>
                  <a:pt x="125959" y="118082"/>
                  <a:pt x="126373" y="121997"/>
                  <a:pt x="127064" y="125864"/>
                </a:cubicBezTo>
                <a:cubicBezTo>
                  <a:pt x="127491" y="127169"/>
                  <a:pt x="128739" y="128026"/>
                  <a:pt x="130111" y="127960"/>
                </a:cubicBezTo>
                <a:cubicBezTo>
                  <a:pt x="131898" y="127760"/>
                  <a:pt x="133621" y="127179"/>
                  <a:pt x="135160" y="126245"/>
                </a:cubicBezTo>
                <a:cubicBezTo>
                  <a:pt x="135619" y="126007"/>
                  <a:pt x="135963" y="125597"/>
                  <a:pt x="136112" y="125102"/>
                </a:cubicBezTo>
                <a:cubicBezTo>
                  <a:pt x="138320" y="119216"/>
                  <a:pt x="140072" y="113167"/>
                  <a:pt x="141351" y="107005"/>
                </a:cubicBezTo>
                <a:cubicBezTo>
                  <a:pt x="142304" y="101861"/>
                  <a:pt x="142685" y="101575"/>
                  <a:pt x="143828" y="100337"/>
                </a:cubicBezTo>
                <a:lnTo>
                  <a:pt x="145352" y="98718"/>
                </a:lnTo>
                <a:cubicBezTo>
                  <a:pt x="147469" y="96022"/>
                  <a:pt x="149899" y="93593"/>
                  <a:pt x="152591" y="91479"/>
                </a:cubicBezTo>
                <a:cubicBezTo>
                  <a:pt x="156393" y="87364"/>
                  <a:pt x="158444" y="81935"/>
                  <a:pt x="158306" y="76334"/>
                </a:cubicBezTo>
                <a:cubicBezTo>
                  <a:pt x="157734" y="71572"/>
                  <a:pt x="151067" y="68714"/>
                  <a:pt x="145542" y="66809"/>
                </a:cubicBezTo>
                <a:cubicBezTo>
                  <a:pt x="142293" y="65771"/>
                  <a:pt x="139112" y="64533"/>
                  <a:pt x="136017" y="63094"/>
                </a:cubicBezTo>
                <a:cubicBezTo>
                  <a:pt x="130784" y="58360"/>
                  <a:pt x="125178" y="54065"/>
                  <a:pt x="119253" y="50236"/>
                </a:cubicBezTo>
                <a:cubicBezTo>
                  <a:pt x="115855" y="47226"/>
                  <a:pt x="113296" y="43387"/>
                  <a:pt x="111823" y="39091"/>
                </a:cubicBezTo>
                <a:cubicBezTo>
                  <a:pt x="111921" y="36862"/>
                  <a:pt x="112797" y="34738"/>
                  <a:pt x="114300" y="33091"/>
                </a:cubicBezTo>
                <a:lnTo>
                  <a:pt x="115634" y="33091"/>
                </a:lnTo>
                <a:lnTo>
                  <a:pt x="117539" y="33091"/>
                </a:lnTo>
                <a:cubicBezTo>
                  <a:pt x="118015" y="33091"/>
                  <a:pt x="118586" y="33948"/>
                  <a:pt x="118682" y="34234"/>
                </a:cubicBezTo>
                <a:cubicBezTo>
                  <a:pt x="118682" y="37282"/>
                  <a:pt x="118682" y="39949"/>
                  <a:pt x="120968" y="40711"/>
                </a:cubicBezTo>
                <a:lnTo>
                  <a:pt x="121920" y="40711"/>
                </a:lnTo>
                <a:cubicBezTo>
                  <a:pt x="124206" y="40711"/>
                  <a:pt x="127159" y="37853"/>
                  <a:pt x="128397" y="34615"/>
                </a:cubicBezTo>
                <a:cubicBezTo>
                  <a:pt x="129708" y="32224"/>
                  <a:pt x="131789" y="30338"/>
                  <a:pt x="134303" y="29281"/>
                </a:cubicBezTo>
                <a:lnTo>
                  <a:pt x="134779" y="29281"/>
                </a:lnTo>
                <a:cubicBezTo>
                  <a:pt x="135680" y="29500"/>
                  <a:pt x="136504" y="29957"/>
                  <a:pt x="137160" y="30614"/>
                </a:cubicBezTo>
                <a:lnTo>
                  <a:pt x="138208" y="31376"/>
                </a:lnTo>
                <a:cubicBezTo>
                  <a:pt x="140881" y="32462"/>
                  <a:pt x="143949" y="31643"/>
                  <a:pt x="145733" y="29376"/>
                </a:cubicBezTo>
                <a:cubicBezTo>
                  <a:pt x="147147" y="27671"/>
                  <a:pt x="147832" y="25480"/>
                  <a:pt x="147638" y="23280"/>
                </a:cubicBezTo>
                <a:cubicBezTo>
                  <a:pt x="147462" y="21632"/>
                  <a:pt x="147462" y="19975"/>
                  <a:pt x="147638" y="18327"/>
                </a:cubicBezTo>
                <a:cubicBezTo>
                  <a:pt x="147638" y="17279"/>
                  <a:pt x="147638" y="16041"/>
                  <a:pt x="147638" y="14041"/>
                </a:cubicBezTo>
                <a:cubicBezTo>
                  <a:pt x="147638" y="9850"/>
                  <a:pt x="144971" y="9469"/>
                  <a:pt x="144113" y="9469"/>
                </a:cubicBezTo>
                <a:cubicBezTo>
                  <a:pt x="143041" y="9564"/>
                  <a:pt x="142002" y="9888"/>
                  <a:pt x="141065" y="10421"/>
                </a:cubicBezTo>
                <a:cubicBezTo>
                  <a:pt x="140462" y="10726"/>
                  <a:pt x="139822" y="10954"/>
                  <a:pt x="139160" y="11088"/>
                </a:cubicBezTo>
                <a:lnTo>
                  <a:pt x="139160" y="11088"/>
                </a:lnTo>
                <a:cubicBezTo>
                  <a:pt x="136684" y="11088"/>
                  <a:pt x="134588" y="13279"/>
                  <a:pt x="132397" y="15469"/>
                </a:cubicBezTo>
                <a:cubicBezTo>
                  <a:pt x="131425" y="16574"/>
                  <a:pt x="130303" y="17536"/>
                  <a:pt x="129064" y="18327"/>
                </a:cubicBezTo>
                <a:cubicBezTo>
                  <a:pt x="127921" y="18327"/>
                  <a:pt x="127159" y="17279"/>
                  <a:pt x="126968" y="15850"/>
                </a:cubicBezTo>
                <a:cubicBezTo>
                  <a:pt x="126778" y="14422"/>
                  <a:pt x="126968" y="12136"/>
                  <a:pt x="126302" y="10135"/>
                </a:cubicBezTo>
                <a:cubicBezTo>
                  <a:pt x="133278" y="7506"/>
                  <a:pt x="140659" y="6116"/>
                  <a:pt x="148114" y="6040"/>
                </a:cubicBezTo>
                <a:cubicBezTo>
                  <a:pt x="149162" y="6040"/>
                  <a:pt x="150114" y="6040"/>
                  <a:pt x="151067" y="6040"/>
                </a:cubicBezTo>
                <a:lnTo>
                  <a:pt x="151067" y="6040"/>
                </a:lnTo>
                <a:cubicBezTo>
                  <a:pt x="150972" y="6316"/>
                  <a:pt x="150972" y="6621"/>
                  <a:pt x="151067" y="6897"/>
                </a:cubicBezTo>
                <a:cubicBezTo>
                  <a:pt x="151242" y="9145"/>
                  <a:pt x="151723" y="11355"/>
                  <a:pt x="152495" y="13469"/>
                </a:cubicBezTo>
                <a:cubicBezTo>
                  <a:pt x="153553" y="15507"/>
                  <a:pt x="155311" y="17098"/>
                  <a:pt x="157448" y="17946"/>
                </a:cubicBezTo>
                <a:cubicBezTo>
                  <a:pt x="158396" y="18584"/>
                  <a:pt x="159048" y="19584"/>
                  <a:pt x="159258" y="20708"/>
                </a:cubicBezTo>
                <a:cubicBezTo>
                  <a:pt x="159258" y="22994"/>
                  <a:pt x="161735" y="24518"/>
                  <a:pt x="164878" y="24518"/>
                </a:cubicBezTo>
                <a:lnTo>
                  <a:pt x="165640" y="24518"/>
                </a:lnTo>
                <a:cubicBezTo>
                  <a:pt x="168402" y="24518"/>
                  <a:pt x="168783" y="20708"/>
                  <a:pt x="169259" y="14326"/>
                </a:cubicBezTo>
                <a:cubicBezTo>
                  <a:pt x="169259" y="13564"/>
                  <a:pt x="169259" y="12898"/>
                  <a:pt x="169259" y="12707"/>
                </a:cubicBezTo>
                <a:cubicBezTo>
                  <a:pt x="169642" y="11793"/>
                  <a:pt x="170088" y="10897"/>
                  <a:pt x="170593" y="10040"/>
                </a:cubicBezTo>
                <a:cubicBezTo>
                  <a:pt x="173880" y="11355"/>
                  <a:pt x="177063" y="12917"/>
                  <a:pt x="180118" y="14707"/>
                </a:cubicBezTo>
                <a:cubicBezTo>
                  <a:pt x="178539" y="15498"/>
                  <a:pt x="177569" y="17136"/>
                  <a:pt x="177641" y="18898"/>
                </a:cubicBezTo>
                <a:cubicBezTo>
                  <a:pt x="177827" y="20518"/>
                  <a:pt x="178490" y="22042"/>
                  <a:pt x="179546" y="23280"/>
                </a:cubicBezTo>
                <a:cubicBezTo>
                  <a:pt x="179802" y="23680"/>
                  <a:pt x="180088" y="24061"/>
                  <a:pt x="180404" y="24423"/>
                </a:cubicBezTo>
                <a:cubicBezTo>
                  <a:pt x="180725" y="24756"/>
                  <a:pt x="180983" y="25137"/>
                  <a:pt x="181166" y="25566"/>
                </a:cubicBezTo>
                <a:cubicBezTo>
                  <a:pt x="181113" y="25975"/>
                  <a:pt x="181113" y="26395"/>
                  <a:pt x="181166" y="26804"/>
                </a:cubicBezTo>
                <a:cubicBezTo>
                  <a:pt x="181278" y="27757"/>
                  <a:pt x="181278" y="28709"/>
                  <a:pt x="181166" y="29662"/>
                </a:cubicBezTo>
                <a:cubicBezTo>
                  <a:pt x="181010" y="30633"/>
                  <a:pt x="180502" y="31519"/>
                  <a:pt x="179737" y="32138"/>
                </a:cubicBezTo>
                <a:lnTo>
                  <a:pt x="179737" y="32138"/>
                </a:lnTo>
                <a:lnTo>
                  <a:pt x="177451" y="35186"/>
                </a:lnTo>
                <a:lnTo>
                  <a:pt x="176689" y="35186"/>
                </a:lnTo>
                <a:cubicBezTo>
                  <a:pt x="175451" y="35119"/>
                  <a:pt x="174211" y="35119"/>
                  <a:pt x="172974" y="35186"/>
                </a:cubicBezTo>
                <a:cubicBezTo>
                  <a:pt x="172439" y="35167"/>
                  <a:pt x="171920" y="35377"/>
                  <a:pt x="171545" y="35758"/>
                </a:cubicBezTo>
                <a:cubicBezTo>
                  <a:pt x="170642" y="36443"/>
                  <a:pt x="169868" y="37282"/>
                  <a:pt x="169259" y="38234"/>
                </a:cubicBezTo>
                <a:cubicBezTo>
                  <a:pt x="168678" y="39434"/>
                  <a:pt x="168678" y="40844"/>
                  <a:pt x="169259" y="42044"/>
                </a:cubicBezTo>
                <a:cubicBezTo>
                  <a:pt x="169299" y="42330"/>
                  <a:pt x="169299" y="42616"/>
                  <a:pt x="169259" y="42901"/>
                </a:cubicBezTo>
                <a:cubicBezTo>
                  <a:pt x="168094" y="44997"/>
                  <a:pt x="167503" y="47359"/>
                  <a:pt x="167545" y="49759"/>
                </a:cubicBezTo>
                <a:cubicBezTo>
                  <a:pt x="168021" y="50998"/>
                  <a:pt x="168974" y="51760"/>
                  <a:pt x="173927" y="52807"/>
                </a:cubicBezTo>
                <a:lnTo>
                  <a:pt x="174879" y="52807"/>
                </a:lnTo>
                <a:cubicBezTo>
                  <a:pt x="176689" y="52807"/>
                  <a:pt x="182785" y="51093"/>
                  <a:pt x="182785" y="48045"/>
                </a:cubicBezTo>
                <a:cubicBezTo>
                  <a:pt x="182868" y="46645"/>
                  <a:pt x="183027" y="45244"/>
                  <a:pt x="183261" y="43854"/>
                </a:cubicBezTo>
                <a:cubicBezTo>
                  <a:pt x="183445" y="43387"/>
                  <a:pt x="183668" y="42949"/>
                  <a:pt x="183928" y="42520"/>
                </a:cubicBezTo>
                <a:lnTo>
                  <a:pt x="183928" y="42520"/>
                </a:lnTo>
                <a:cubicBezTo>
                  <a:pt x="184592" y="42435"/>
                  <a:pt x="185264" y="42435"/>
                  <a:pt x="185928" y="42520"/>
                </a:cubicBezTo>
                <a:cubicBezTo>
                  <a:pt x="187058" y="42930"/>
                  <a:pt x="188118" y="43501"/>
                  <a:pt x="189071" y="44235"/>
                </a:cubicBezTo>
                <a:cubicBezTo>
                  <a:pt x="189678" y="44683"/>
                  <a:pt x="190414" y="44911"/>
                  <a:pt x="191167" y="44902"/>
                </a:cubicBezTo>
                <a:lnTo>
                  <a:pt x="192310" y="44902"/>
                </a:lnTo>
                <a:cubicBezTo>
                  <a:pt x="194278" y="45797"/>
                  <a:pt x="196446" y="46159"/>
                  <a:pt x="198596" y="45949"/>
                </a:cubicBezTo>
                <a:cubicBezTo>
                  <a:pt x="199430" y="45845"/>
                  <a:pt x="200220" y="45511"/>
                  <a:pt x="200882" y="44997"/>
                </a:cubicBezTo>
                <a:lnTo>
                  <a:pt x="200882" y="44997"/>
                </a:lnTo>
                <a:cubicBezTo>
                  <a:pt x="200635" y="46130"/>
                  <a:pt x="200635" y="47292"/>
                  <a:pt x="200882" y="48426"/>
                </a:cubicBezTo>
                <a:cubicBezTo>
                  <a:pt x="201237" y="49197"/>
                  <a:pt x="201524" y="49988"/>
                  <a:pt x="201740" y="50807"/>
                </a:cubicBezTo>
                <a:cubicBezTo>
                  <a:pt x="201184" y="51369"/>
                  <a:pt x="200578" y="51883"/>
                  <a:pt x="199930" y="52331"/>
                </a:cubicBezTo>
                <a:lnTo>
                  <a:pt x="193929" y="53855"/>
                </a:lnTo>
                <a:lnTo>
                  <a:pt x="193929" y="53855"/>
                </a:lnTo>
                <a:cubicBezTo>
                  <a:pt x="191818" y="54627"/>
                  <a:pt x="189853" y="55760"/>
                  <a:pt x="188119" y="57189"/>
                </a:cubicBezTo>
                <a:cubicBezTo>
                  <a:pt x="188119" y="57189"/>
                  <a:pt x="183833" y="64047"/>
                  <a:pt x="186404" y="66714"/>
                </a:cubicBezTo>
                <a:cubicBezTo>
                  <a:pt x="186609" y="67142"/>
                  <a:pt x="186768" y="67590"/>
                  <a:pt x="186881" y="68047"/>
                </a:cubicBezTo>
                <a:cubicBezTo>
                  <a:pt x="187334" y="69686"/>
                  <a:pt x="188076" y="71238"/>
                  <a:pt x="189071" y="72619"/>
                </a:cubicBezTo>
                <a:cubicBezTo>
                  <a:pt x="189604" y="73591"/>
                  <a:pt x="190050" y="74610"/>
                  <a:pt x="190405" y="75667"/>
                </a:cubicBezTo>
                <a:cubicBezTo>
                  <a:pt x="191126" y="78249"/>
                  <a:pt x="192622" y="80544"/>
                  <a:pt x="194691" y="82240"/>
                </a:cubicBezTo>
                <a:cubicBezTo>
                  <a:pt x="195972" y="83573"/>
                  <a:pt x="196805" y="85268"/>
                  <a:pt x="197072" y="87097"/>
                </a:cubicBezTo>
                <a:cubicBezTo>
                  <a:pt x="197428" y="88497"/>
                  <a:pt x="197973" y="89841"/>
                  <a:pt x="198692" y="91098"/>
                </a:cubicBezTo>
                <a:cubicBezTo>
                  <a:pt x="199273" y="92117"/>
                  <a:pt x="199721" y="93203"/>
                  <a:pt x="200025" y="94336"/>
                </a:cubicBezTo>
                <a:cubicBezTo>
                  <a:pt x="200076" y="95260"/>
                  <a:pt x="200076" y="96175"/>
                  <a:pt x="200025" y="97099"/>
                </a:cubicBezTo>
                <a:cubicBezTo>
                  <a:pt x="199814" y="98518"/>
                  <a:pt x="199814" y="99966"/>
                  <a:pt x="200025" y="101385"/>
                </a:cubicBezTo>
                <a:cubicBezTo>
                  <a:pt x="200025" y="102147"/>
                  <a:pt x="200025" y="104242"/>
                  <a:pt x="199454" y="106433"/>
                </a:cubicBezTo>
                <a:cubicBezTo>
                  <a:pt x="187883" y="122607"/>
                  <a:pt x="169327" y="132322"/>
                  <a:pt x="149447" y="13262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212ADCA-ED66-607C-519A-3DE9D3E91B54}"/>
              </a:ext>
            </a:extLst>
          </p:cNvPr>
          <p:cNvSpPr/>
          <p:nvPr/>
        </p:nvSpPr>
        <p:spPr>
          <a:xfrm>
            <a:off x="9187500" y="1234460"/>
            <a:ext cx="157162" cy="188690"/>
          </a:xfrm>
          <a:custGeom>
            <a:avLst/>
            <a:gdLst>
              <a:gd name="connsiteX0" fmla="*/ 29242 w 157162"/>
              <a:gd name="connsiteY0" fmla="*/ 44006 h 188690"/>
              <a:gd name="connsiteX1" fmla="*/ 31147 w 157162"/>
              <a:gd name="connsiteY1" fmla="*/ 45148 h 188690"/>
              <a:gd name="connsiteX2" fmla="*/ 31147 w 157162"/>
              <a:gd name="connsiteY2" fmla="*/ 45148 h 188690"/>
              <a:gd name="connsiteX3" fmla="*/ 80582 w 157162"/>
              <a:gd name="connsiteY3" fmla="*/ 188690 h 188690"/>
              <a:gd name="connsiteX4" fmla="*/ 83630 w 157162"/>
              <a:gd name="connsiteY4" fmla="*/ 187642 h 188690"/>
              <a:gd name="connsiteX5" fmla="*/ 46768 w 157162"/>
              <a:gd name="connsiteY5" fmla="*/ 80581 h 188690"/>
              <a:gd name="connsiteX6" fmla="*/ 83249 w 157162"/>
              <a:gd name="connsiteY6" fmla="*/ 169545 h 188690"/>
              <a:gd name="connsiteX7" fmla="*/ 86297 w 157162"/>
              <a:gd name="connsiteY7" fmla="*/ 168307 h 188690"/>
              <a:gd name="connsiteX8" fmla="*/ 48768 w 157162"/>
              <a:gd name="connsiteY8" fmla="*/ 76771 h 188690"/>
              <a:gd name="connsiteX9" fmla="*/ 87916 w 157162"/>
              <a:gd name="connsiteY9" fmla="*/ 157829 h 188690"/>
              <a:gd name="connsiteX10" fmla="*/ 90869 w 157162"/>
              <a:gd name="connsiteY10" fmla="*/ 156400 h 188690"/>
              <a:gd name="connsiteX11" fmla="*/ 50482 w 157162"/>
              <a:gd name="connsiteY11" fmla="*/ 72676 h 188690"/>
              <a:gd name="connsiteX12" fmla="*/ 93440 w 157162"/>
              <a:gd name="connsiteY12" fmla="*/ 148876 h 188690"/>
              <a:gd name="connsiteX13" fmla="*/ 96203 w 157162"/>
              <a:gd name="connsiteY13" fmla="*/ 147256 h 188690"/>
              <a:gd name="connsiteX14" fmla="*/ 52197 w 157162"/>
              <a:gd name="connsiteY14" fmla="*/ 70104 h 188690"/>
              <a:gd name="connsiteX15" fmla="*/ 98870 w 157162"/>
              <a:gd name="connsiteY15" fmla="*/ 141065 h 188690"/>
              <a:gd name="connsiteX16" fmla="*/ 101632 w 157162"/>
              <a:gd name="connsiteY16" fmla="*/ 139351 h 188690"/>
              <a:gd name="connsiteX17" fmla="*/ 54483 w 157162"/>
              <a:gd name="connsiteY17" fmla="*/ 67532 h 188690"/>
              <a:gd name="connsiteX18" fmla="*/ 105347 w 157162"/>
              <a:gd name="connsiteY18" fmla="*/ 134207 h 188690"/>
              <a:gd name="connsiteX19" fmla="*/ 107918 w 157162"/>
              <a:gd name="connsiteY19" fmla="*/ 132207 h 188690"/>
              <a:gd name="connsiteX20" fmla="*/ 56388 w 157162"/>
              <a:gd name="connsiteY20" fmla="*/ 64294 h 188690"/>
              <a:gd name="connsiteX21" fmla="*/ 112300 w 157162"/>
              <a:gd name="connsiteY21" fmla="*/ 128111 h 188690"/>
              <a:gd name="connsiteX22" fmla="*/ 114776 w 157162"/>
              <a:gd name="connsiteY22" fmla="*/ 125921 h 188690"/>
              <a:gd name="connsiteX23" fmla="*/ 59055 w 157162"/>
              <a:gd name="connsiteY23" fmla="*/ 62389 h 188690"/>
              <a:gd name="connsiteX24" fmla="*/ 120491 w 157162"/>
              <a:gd name="connsiteY24" fmla="*/ 123349 h 188690"/>
              <a:gd name="connsiteX25" fmla="*/ 122777 w 157162"/>
              <a:gd name="connsiteY25" fmla="*/ 121063 h 188690"/>
              <a:gd name="connsiteX26" fmla="*/ 61341 w 157162"/>
              <a:gd name="connsiteY26" fmla="*/ 60579 h 188690"/>
              <a:gd name="connsiteX27" fmla="*/ 130016 w 157162"/>
              <a:gd name="connsiteY27" fmla="*/ 118872 h 188690"/>
              <a:gd name="connsiteX28" fmla="*/ 132112 w 157162"/>
              <a:gd name="connsiteY28" fmla="*/ 116396 h 188690"/>
              <a:gd name="connsiteX29" fmla="*/ 63341 w 157162"/>
              <a:gd name="connsiteY29" fmla="*/ 58007 h 188690"/>
              <a:gd name="connsiteX30" fmla="*/ 140684 w 157162"/>
              <a:gd name="connsiteY30" fmla="*/ 115157 h 188690"/>
              <a:gd name="connsiteX31" fmla="*/ 142589 w 157162"/>
              <a:gd name="connsiteY31" fmla="*/ 112490 h 188690"/>
              <a:gd name="connsiteX32" fmla="*/ 66389 w 157162"/>
              <a:gd name="connsiteY32" fmla="*/ 55912 h 188690"/>
              <a:gd name="connsiteX33" fmla="*/ 155448 w 157162"/>
              <a:gd name="connsiteY33" fmla="*/ 113062 h 188690"/>
              <a:gd name="connsiteX34" fmla="*/ 157163 w 157162"/>
              <a:gd name="connsiteY34" fmla="*/ 110300 h 188690"/>
              <a:gd name="connsiteX35" fmla="*/ 42386 w 157162"/>
              <a:gd name="connsiteY35" fmla="*/ 36767 h 188690"/>
              <a:gd name="connsiteX36" fmla="*/ 41910 w 157162"/>
              <a:gd name="connsiteY36" fmla="*/ 34862 h 188690"/>
              <a:gd name="connsiteX37" fmla="*/ 58579 w 157162"/>
              <a:gd name="connsiteY37" fmla="*/ 21241 h 188690"/>
              <a:gd name="connsiteX38" fmla="*/ 37052 w 157162"/>
              <a:gd name="connsiteY38" fmla="*/ 20002 h 188690"/>
              <a:gd name="connsiteX39" fmla="*/ 29242 w 157162"/>
              <a:gd name="connsiteY39" fmla="*/ 0 h 188690"/>
              <a:gd name="connsiteX40" fmla="*/ 21431 w 157162"/>
              <a:gd name="connsiteY40" fmla="*/ 20002 h 188690"/>
              <a:gd name="connsiteX41" fmla="*/ 0 w 157162"/>
              <a:gd name="connsiteY41" fmla="*/ 21241 h 188690"/>
              <a:gd name="connsiteX42" fmla="*/ 16669 w 157162"/>
              <a:gd name="connsiteY42" fmla="*/ 34862 h 188690"/>
              <a:gd name="connsiteX43" fmla="*/ 11240 w 157162"/>
              <a:gd name="connsiteY43" fmla="*/ 55626 h 188690"/>
              <a:gd name="connsiteX44" fmla="*/ 26099 w 157162"/>
              <a:gd name="connsiteY44" fmla="*/ 26289 h 188690"/>
              <a:gd name="connsiteX45" fmla="*/ 29242 w 157162"/>
              <a:gd name="connsiteY45" fmla="*/ 18002 h 188690"/>
              <a:gd name="connsiteX46" fmla="*/ 32480 w 157162"/>
              <a:gd name="connsiteY46" fmla="*/ 26289 h 188690"/>
              <a:gd name="connsiteX47" fmla="*/ 41434 w 157162"/>
              <a:gd name="connsiteY47" fmla="*/ 26289 h 188690"/>
              <a:gd name="connsiteX48" fmla="*/ 34766 w 157162"/>
              <a:gd name="connsiteY48" fmla="*/ 32004 h 188690"/>
              <a:gd name="connsiteX49" fmla="*/ 37052 w 157162"/>
              <a:gd name="connsiteY49" fmla="*/ 40672 h 188690"/>
              <a:gd name="connsiteX50" fmla="*/ 29528 w 157162"/>
              <a:gd name="connsiteY50" fmla="*/ 35814 h 188690"/>
              <a:gd name="connsiteX51" fmla="*/ 22098 w 157162"/>
              <a:gd name="connsiteY51" fmla="*/ 40672 h 188690"/>
              <a:gd name="connsiteX52" fmla="*/ 24384 w 157162"/>
              <a:gd name="connsiteY52" fmla="*/ 32004 h 188690"/>
              <a:gd name="connsiteX53" fmla="*/ 17431 w 157162"/>
              <a:gd name="connsiteY53" fmla="*/ 26384 h 18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7162" h="188690">
                <a:moveTo>
                  <a:pt x="29242" y="44006"/>
                </a:moveTo>
                <a:lnTo>
                  <a:pt x="31147" y="45148"/>
                </a:lnTo>
                <a:lnTo>
                  <a:pt x="31147" y="45148"/>
                </a:lnTo>
                <a:lnTo>
                  <a:pt x="80582" y="188690"/>
                </a:lnTo>
                <a:lnTo>
                  <a:pt x="83630" y="187642"/>
                </a:lnTo>
                <a:lnTo>
                  <a:pt x="46768" y="80581"/>
                </a:lnTo>
                <a:lnTo>
                  <a:pt x="83249" y="169545"/>
                </a:lnTo>
                <a:lnTo>
                  <a:pt x="86297" y="168307"/>
                </a:lnTo>
                <a:lnTo>
                  <a:pt x="48768" y="76771"/>
                </a:lnTo>
                <a:lnTo>
                  <a:pt x="87916" y="157829"/>
                </a:lnTo>
                <a:lnTo>
                  <a:pt x="90869" y="156400"/>
                </a:lnTo>
                <a:lnTo>
                  <a:pt x="50482" y="72676"/>
                </a:lnTo>
                <a:lnTo>
                  <a:pt x="93440" y="148876"/>
                </a:lnTo>
                <a:lnTo>
                  <a:pt x="96203" y="147256"/>
                </a:lnTo>
                <a:lnTo>
                  <a:pt x="52197" y="70104"/>
                </a:lnTo>
                <a:lnTo>
                  <a:pt x="98870" y="141065"/>
                </a:lnTo>
                <a:lnTo>
                  <a:pt x="101632" y="139351"/>
                </a:lnTo>
                <a:lnTo>
                  <a:pt x="54483" y="67532"/>
                </a:lnTo>
                <a:lnTo>
                  <a:pt x="105347" y="134207"/>
                </a:lnTo>
                <a:lnTo>
                  <a:pt x="107918" y="132207"/>
                </a:lnTo>
                <a:lnTo>
                  <a:pt x="56388" y="64294"/>
                </a:lnTo>
                <a:lnTo>
                  <a:pt x="112300" y="128111"/>
                </a:lnTo>
                <a:lnTo>
                  <a:pt x="114776" y="125921"/>
                </a:lnTo>
                <a:lnTo>
                  <a:pt x="59055" y="62389"/>
                </a:lnTo>
                <a:lnTo>
                  <a:pt x="120491" y="123349"/>
                </a:lnTo>
                <a:lnTo>
                  <a:pt x="122777" y="121063"/>
                </a:lnTo>
                <a:lnTo>
                  <a:pt x="61341" y="60579"/>
                </a:lnTo>
                <a:lnTo>
                  <a:pt x="130016" y="118872"/>
                </a:lnTo>
                <a:lnTo>
                  <a:pt x="132112" y="116396"/>
                </a:lnTo>
                <a:lnTo>
                  <a:pt x="63341" y="58007"/>
                </a:lnTo>
                <a:lnTo>
                  <a:pt x="140684" y="115157"/>
                </a:lnTo>
                <a:lnTo>
                  <a:pt x="142589" y="112490"/>
                </a:lnTo>
                <a:lnTo>
                  <a:pt x="66389" y="55912"/>
                </a:lnTo>
                <a:lnTo>
                  <a:pt x="155448" y="113062"/>
                </a:lnTo>
                <a:lnTo>
                  <a:pt x="157163" y="110300"/>
                </a:lnTo>
                <a:lnTo>
                  <a:pt x="42386" y="36767"/>
                </a:lnTo>
                <a:lnTo>
                  <a:pt x="41910" y="34862"/>
                </a:lnTo>
                <a:lnTo>
                  <a:pt x="58579" y="21241"/>
                </a:lnTo>
                <a:lnTo>
                  <a:pt x="37052" y="20002"/>
                </a:lnTo>
                <a:lnTo>
                  <a:pt x="29242" y="0"/>
                </a:lnTo>
                <a:lnTo>
                  <a:pt x="21431" y="20002"/>
                </a:lnTo>
                <a:lnTo>
                  <a:pt x="0" y="21241"/>
                </a:lnTo>
                <a:lnTo>
                  <a:pt x="16669" y="34862"/>
                </a:lnTo>
                <a:lnTo>
                  <a:pt x="11240" y="55626"/>
                </a:lnTo>
                <a:close/>
                <a:moveTo>
                  <a:pt x="26099" y="26289"/>
                </a:moveTo>
                <a:lnTo>
                  <a:pt x="29242" y="18002"/>
                </a:lnTo>
                <a:lnTo>
                  <a:pt x="32480" y="26289"/>
                </a:lnTo>
                <a:lnTo>
                  <a:pt x="41434" y="26289"/>
                </a:lnTo>
                <a:lnTo>
                  <a:pt x="34766" y="32004"/>
                </a:lnTo>
                <a:lnTo>
                  <a:pt x="37052" y="40672"/>
                </a:lnTo>
                <a:lnTo>
                  <a:pt x="29528" y="35814"/>
                </a:lnTo>
                <a:lnTo>
                  <a:pt x="22098" y="40672"/>
                </a:lnTo>
                <a:lnTo>
                  <a:pt x="24384" y="32004"/>
                </a:lnTo>
                <a:lnTo>
                  <a:pt x="17431" y="2638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9E81E37A-6C8A-D44B-EEDE-4E6C01300EBD}"/>
              </a:ext>
            </a:extLst>
          </p:cNvPr>
          <p:cNvSpPr/>
          <p:nvPr/>
        </p:nvSpPr>
        <p:spPr>
          <a:xfrm>
            <a:off x="9498900" y="1266750"/>
            <a:ext cx="265506" cy="311443"/>
          </a:xfrm>
          <a:custGeom>
            <a:avLst/>
            <a:gdLst>
              <a:gd name="connsiteX0" fmla="*/ 260100 w 265506"/>
              <a:gd name="connsiteY0" fmla="*/ 226124 h 311443"/>
              <a:gd name="connsiteX1" fmla="*/ 260100 w 265506"/>
              <a:gd name="connsiteY1" fmla="*/ 215075 h 311443"/>
              <a:gd name="connsiteX2" fmla="*/ 260100 w 265506"/>
              <a:gd name="connsiteY2" fmla="*/ 210503 h 311443"/>
              <a:gd name="connsiteX3" fmla="*/ 260100 w 265506"/>
              <a:gd name="connsiteY3" fmla="*/ 210503 h 311443"/>
              <a:gd name="connsiteX4" fmla="*/ 260100 w 265506"/>
              <a:gd name="connsiteY4" fmla="*/ 210503 h 311443"/>
              <a:gd name="connsiteX5" fmla="*/ 257243 w 265506"/>
              <a:gd name="connsiteY5" fmla="*/ 206883 h 311443"/>
              <a:gd name="connsiteX6" fmla="*/ 247718 w 265506"/>
              <a:gd name="connsiteY6" fmla="*/ 205930 h 311443"/>
              <a:gd name="connsiteX7" fmla="*/ 250956 w 265506"/>
              <a:gd name="connsiteY7" fmla="*/ 202121 h 311443"/>
              <a:gd name="connsiteX8" fmla="*/ 251718 w 265506"/>
              <a:gd name="connsiteY8" fmla="*/ 199263 h 311443"/>
              <a:gd name="connsiteX9" fmla="*/ 249813 w 265506"/>
              <a:gd name="connsiteY9" fmla="*/ 196977 h 311443"/>
              <a:gd name="connsiteX10" fmla="*/ 247527 w 265506"/>
              <a:gd name="connsiteY10" fmla="*/ 194120 h 311443"/>
              <a:gd name="connsiteX11" fmla="*/ 246956 w 265506"/>
              <a:gd name="connsiteY11" fmla="*/ 184595 h 311443"/>
              <a:gd name="connsiteX12" fmla="*/ 246956 w 265506"/>
              <a:gd name="connsiteY12" fmla="*/ 180404 h 311443"/>
              <a:gd name="connsiteX13" fmla="*/ 246956 w 265506"/>
              <a:gd name="connsiteY13" fmla="*/ 180404 h 311443"/>
              <a:gd name="connsiteX14" fmla="*/ 244028 w 265506"/>
              <a:gd name="connsiteY14" fmla="*/ 176879 h 311443"/>
              <a:gd name="connsiteX15" fmla="*/ 244003 w 265506"/>
              <a:gd name="connsiteY15" fmla="*/ 176879 h 311443"/>
              <a:gd name="connsiteX16" fmla="*/ 229144 w 265506"/>
              <a:gd name="connsiteY16" fmla="*/ 175641 h 311443"/>
              <a:gd name="connsiteX17" fmla="*/ 229716 w 265506"/>
              <a:gd name="connsiteY17" fmla="*/ 73057 h 311443"/>
              <a:gd name="connsiteX18" fmla="*/ 228382 w 265506"/>
              <a:gd name="connsiteY18" fmla="*/ 70390 h 311443"/>
              <a:gd name="connsiteX19" fmla="*/ 225429 w 265506"/>
              <a:gd name="connsiteY19" fmla="*/ 70390 h 311443"/>
              <a:gd name="connsiteX20" fmla="*/ 212666 w 265506"/>
              <a:gd name="connsiteY20" fmla="*/ 73723 h 311443"/>
              <a:gd name="connsiteX21" fmla="*/ 212666 w 265506"/>
              <a:gd name="connsiteY21" fmla="*/ 61817 h 311443"/>
              <a:gd name="connsiteX22" fmla="*/ 211047 w 265506"/>
              <a:gd name="connsiteY22" fmla="*/ 59055 h 311443"/>
              <a:gd name="connsiteX23" fmla="*/ 207903 w 265506"/>
              <a:gd name="connsiteY23" fmla="*/ 59055 h 311443"/>
              <a:gd name="connsiteX24" fmla="*/ 188091 w 265506"/>
              <a:gd name="connsiteY24" fmla="*/ 63722 h 311443"/>
              <a:gd name="connsiteX25" fmla="*/ 177900 w 265506"/>
              <a:gd name="connsiteY25" fmla="*/ 61817 h 311443"/>
              <a:gd name="connsiteX26" fmla="*/ 156564 w 265506"/>
              <a:gd name="connsiteY26" fmla="*/ 56483 h 311443"/>
              <a:gd name="connsiteX27" fmla="*/ 155230 w 265506"/>
              <a:gd name="connsiteY27" fmla="*/ 56483 h 311443"/>
              <a:gd name="connsiteX28" fmla="*/ 163326 w 265506"/>
              <a:gd name="connsiteY28" fmla="*/ 43148 h 311443"/>
              <a:gd name="connsiteX29" fmla="*/ 162660 w 265506"/>
              <a:gd name="connsiteY29" fmla="*/ 40862 h 311443"/>
              <a:gd name="connsiteX30" fmla="*/ 160183 w 265506"/>
              <a:gd name="connsiteY30" fmla="*/ 40862 h 311443"/>
              <a:gd name="connsiteX31" fmla="*/ 155135 w 265506"/>
              <a:gd name="connsiteY31" fmla="*/ 43053 h 311443"/>
              <a:gd name="connsiteX32" fmla="*/ 160755 w 265506"/>
              <a:gd name="connsiteY32" fmla="*/ 30671 h 311443"/>
              <a:gd name="connsiteX33" fmla="*/ 159168 w 265506"/>
              <a:gd name="connsiteY33" fmla="*/ 28013 h 311443"/>
              <a:gd name="connsiteX34" fmla="*/ 157611 w 265506"/>
              <a:gd name="connsiteY34" fmla="*/ 28194 h 311443"/>
              <a:gd name="connsiteX35" fmla="*/ 152182 w 265506"/>
              <a:gd name="connsiteY35" fmla="*/ 30480 h 311443"/>
              <a:gd name="connsiteX36" fmla="*/ 156183 w 265506"/>
              <a:gd name="connsiteY36" fmla="*/ 20955 h 311443"/>
              <a:gd name="connsiteX37" fmla="*/ 155611 w 265506"/>
              <a:gd name="connsiteY37" fmla="*/ 18669 h 311443"/>
              <a:gd name="connsiteX38" fmla="*/ 153325 w 265506"/>
              <a:gd name="connsiteY38" fmla="*/ 18669 h 311443"/>
              <a:gd name="connsiteX39" fmla="*/ 144372 w 265506"/>
              <a:gd name="connsiteY39" fmla="*/ 21241 h 311443"/>
              <a:gd name="connsiteX40" fmla="*/ 138942 w 265506"/>
              <a:gd name="connsiteY40" fmla="*/ 7048 h 311443"/>
              <a:gd name="connsiteX41" fmla="*/ 134656 w 265506"/>
              <a:gd name="connsiteY41" fmla="*/ 0 h 311443"/>
              <a:gd name="connsiteX42" fmla="*/ 130275 w 265506"/>
              <a:gd name="connsiteY42" fmla="*/ 7620 h 311443"/>
              <a:gd name="connsiteX43" fmla="*/ 125131 w 265506"/>
              <a:gd name="connsiteY43" fmla="*/ 21908 h 311443"/>
              <a:gd name="connsiteX44" fmla="*/ 116749 w 265506"/>
              <a:gd name="connsiteY44" fmla="*/ 18764 h 311443"/>
              <a:gd name="connsiteX45" fmla="*/ 114368 w 265506"/>
              <a:gd name="connsiteY45" fmla="*/ 18764 h 311443"/>
              <a:gd name="connsiteX46" fmla="*/ 113606 w 265506"/>
              <a:gd name="connsiteY46" fmla="*/ 21050 h 311443"/>
              <a:gd name="connsiteX47" fmla="*/ 117606 w 265506"/>
              <a:gd name="connsiteY47" fmla="*/ 30575 h 311443"/>
              <a:gd name="connsiteX48" fmla="*/ 112177 w 265506"/>
              <a:gd name="connsiteY48" fmla="*/ 28289 h 311443"/>
              <a:gd name="connsiteX49" fmla="*/ 109219 w 265506"/>
              <a:gd name="connsiteY49" fmla="*/ 29213 h 311443"/>
              <a:gd name="connsiteX50" fmla="*/ 109034 w 265506"/>
              <a:gd name="connsiteY50" fmla="*/ 30766 h 311443"/>
              <a:gd name="connsiteX51" fmla="*/ 114654 w 265506"/>
              <a:gd name="connsiteY51" fmla="*/ 43053 h 311443"/>
              <a:gd name="connsiteX52" fmla="*/ 109605 w 265506"/>
              <a:gd name="connsiteY52" fmla="*/ 40958 h 311443"/>
              <a:gd name="connsiteX53" fmla="*/ 107129 w 265506"/>
              <a:gd name="connsiteY53" fmla="*/ 40958 h 311443"/>
              <a:gd name="connsiteX54" fmla="*/ 106462 w 265506"/>
              <a:gd name="connsiteY54" fmla="*/ 43244 h 311443"/>
              <a:gd name="connsiteX55" fmla="*/ 119416 w 265506"/>
              <a:gd name="connsiteY55" fmla="*/ 60198 h 311443"/>
              <a:gd name="connsiteX56" fmla="*/ 100366 w 265506"/>
              <a:gd name="connsiteY56" fmla="*/ 67151 h 311443"/>
              <a:gd name="connsiteX57" fmla="*/ 69315 w 265506"/>
              <a:gd name="connsiteY57" fmla="*/ 75343 h 311443"/>
              <a:gd name="connsiteX58" fmla="*/ 58837 w 265506"/>
              <a:gd name="connsiteY58" fmla="*/ 74390 h 311443"/>
              <a:gd name="connsiteX59" fmla="*/ 55980 w 265506"/>
              <a:gd name="connsiteY59" fmla="*/ 75057 h 311443"/>
              <a:gd name="connsiteX60" fmla="*/ 54741 w 265506"/>
              <a:gd name="connsiteY60" fmla="*/ 77629 h 311443"/>
              <a:gd name="connsiteX61" fmla="*/ 54741 w 265506"/>
              <a:gd name="connsiteY61" fmla="*/ 86106 h 311443"/>
              <a:gd name="connsiteX62" fmla="*/ 43597 w 265506"/>
              <a:gd name="connsiteY62" fmla="*/ 84201 h 311443"/>
              <a:gd name="connsiteX63" fmla="*/ 40835 w 265506"/>
              <a:gd name="connsiteY63" fmla="*/ 84963 h 311443"/>
              <a:gd name="connsiteX64" fmla="*/ 39692 w 265506"/>
              <a:gd name="connsiteY64" fmla="*/ 87535 h 311443"/>
              <a:gd name="connsiteX65" fmla="*/ 41692 w 265506"/>
              <a:gd name="connsiteY65" fmla="*/ 177927 h 311443"/>
              <a:gd name="connsiteX66" fmla="*/ 22642 w 265506"/>
              <a:gd name="connsiteY66" fmla="*/ 194882 h 311443"/>
              <a:gd name="connsiteX67" fmla="*/ 22642 w 265506"/>
              <a:gd name="connsiteY67" fmla="*/ 194882 h 311443"/>
              <a:gd name="connsiteX68" fmla="*/ 22642 w 265506"/>
              <a:gd name="connsiteY68" fmla="*/ 194882 h 311443"/>
              <a:gd name="connsiteX69" fmla="*/ 19118 w 265506"/>
              <a:gd name="connsiteY69" fmla="*/ 205740 h 311443"/>
              <a:gd name="connsiteX70" fmla="*/ 20642 w 265506"/>
              <a:gd name="connsiteY70" fmla="*/ 213074 h 311443"/>
              <a:gd name="connsiteX71" fmla="*/ 4640 w 265506"/>
              <a:gd name="connsiteY71" fmla="*/ 227076 h 311443"/>
              <a:gd name="connsiteX72" fmla="*/ 4640 w 265506"/>
              <a:gd name="connsiteY72" fmla="*/ 227076 h 311443"/>
              <a:gd name="connsiteX73" fmla="*/ 68 w 265506"/>
              <a:gd name="connsiteY73" fmla="*/ 239459 h 311443"/>
              <a:gd name="connsiteX74" fmla="*/ 12450 w 265506"/>
              <a:gd name="connsiteY74" fmla="*/ 257842 h 311443"/>
              <a:gd name="connsiteX75" fmla="*/ 202950 w 265506"/>
              <a:gd name="connsiteY75" fmla="*/ 311372 h 311443"/>
              <a:gd name="connsiteX76" fmla="*/ 202950 w 265506"/>
              <a:gd name="connsiteY76" fmla="*/ 311372 h 311443"/>
              <a:gd name="connsiteX77" fmla="*/ 202950 w 265506"/>
              <a:gd name="connsiteY77" fmla="*/ 311372 h 311443"/>
              <a:gd name="connsiteX78" fmla="*/ 203998 w 265506"/>
              <a:gd name="connsiteY78" fmla="*/ 311372 h 311443"/>
              <a:gd name="connsiteX79" fmla="*/ 206570 w 265506"/>
              <a:gd name="connsiteY79" fmla="*/ 310134 h 311443"/>
              <a:gd name="connsiteX80" fmla="*/ 264863 w 265506"/>
              <a:gd name="connsiteY80" fmla="*/ 234982 h 311443"/>
              <a:gd name="connsiteX81" fmla="*/ 265434 w 265506"/>
              <a:gd name="connsiteY81" fmla="*/ 232124 h 311443"/>
              <a:gd name="connsiteX82" fmla="*/ 263529 w 265506"/>
              <a:gd name="connsiteY82" fmla="*/ 229934 h 311443"/>
              <a:gd name="connsiteX83" fmla="*/ 260100 w 265506"/>
              <a:gd name="connsiteY83" fmla="*/ 226124 h 311443"/>
              <a:gd name="connsiteX84" fmla="*/ 24738 w 265506"/>
              <a:gd name="connsiteY84" fmla="*/ 204692 h 311443"/>
              <a:gd name="connsiteX85" fmla="*/ 26357 w 265506"/>
              <a:gd name="connsiteY85" fmla="*/ 198501 h 311443"/>
              <a:gd name="connsiteX86" fmla="*/ 29024 w 265506"/>
              <a:gd name="connsiteY86" fmla="*/ 197358 h 311443"/>
              <a:gd name="connsiteX87" fmla="*/ 56646 w 265506"/>
              <a:gd name="connsiteY87" fmla="*/ 203168 h 311443"/>
              <a:gd name="connsiteX88" fmla="*/ 56646 w 265506"/>
              <a:gd name="connsiteY88" fmla="*/ 220694 h 311443"/>
              <a:gd name="connsiteX89" fmla="*/ 30834 w 265506"/>
              <a:gd name="connsiteY89" fmla="*/ 214408 h 311443"/>
              <a:gd name="connsiteX90" fmla="*/ 24738 w 265506"/>
              <a:gd name="connsiteY90" fmla="*/ 204692 h 311443"/>
              <a:gd name="connsiteX91" fmla="*/ 131037 w 265506"/>
              <a:gd name="connsiteY91" fmla="*/ 188595 h 311443"/>
              <a:gd name="connsiteX92" fmla="*/ 131608 w 265506"/>
              <a:gd name="connsiteY92" fmla="*/ 188595 h 311443"/>
              <a:gd name="connsiteX93" fmla="*/ 131608 w 265506"/>
              <a:gd name="connsiteY93" fmla="*/ 188595 h 311443"/>
              <a:gd name="connsiteX94" fmla="*/ 131037 w 265506"/>
              <a:gd name="connsiteY94" fmla="*/ 188595 h 311443"/>
              <a:gd name="connsiteX95" fmla="*/ 132656 w 265506"/>
              <a:gd name="connsiteY95" fmla="*/ 195929 h 311443"/>
              <a:gd name="connsiteX96" fmla="*/ 135418 w 265506"/>
              <a:gd name="connsiteY96" fmla="*/ 195929 h 311443"/>
              <a:gd name="connsiteX97" fmla="*/ 171613 w 265506"/>
              <a:gd name="connsiteY97" fmla="*/ 189643 h 311443"/>
              <a:gd name="connsiteX98" fmla="*/ 224572 w 265506"/>
              <a:gd name="connsiteY98" fmla="*/ 195167 h 311443"/>
              <a:gd name="connsiteX99" fmla="*/ 224572 w 265506"/>
              <a:gd name="connsiteY99" fmla="*/ 195167 h 311443"/>
              <a:gd name="connsiteX100" fmla="*/ 195997 w 265506"/>
              <a:gd name="connsiteY100" fmla="*/ 225838 h 311443"/>
              <a:gd name="connsiteX101" fmla="*/ 54075 w 265506"/>
              <a:gd name="connsiteY101" fmla="*/ 195929 h 311443"/>
              <a:gd name="connsiteX102" fmla="*/ 93984 w 265506"/>
              <a:gd name="connsiteY102" fmla="*/ 189357 h 311443"/>
              <a:gd name="connsiteX103" fmla="*/ 132942 w 265506"/>
              <a:gd name="connsiteY103" fmla="*/ 195929 h 311443"/>
              <a:gd name="connsiteX104" fmla="*/ 63219 w 265506"/>
              <a:gd name="connsiteY104" fmla="*/ 204502 h 311443"/>
              <a:gd name="connsiteX105" fmla="*/ 72744 w 265506"/>
              <a:gd name="connsiteY105" fmla="*/ 206407 h 311443"/>
              <a:gd name="connsiteX106" fmla="*/ 72744 w 265506"/>
              <a:gd name="connsiteY106" fmla="*/ 224504 h 311443"/>
              <a:gd name="connsiteX107" fmla="*/ 63219 w 265506"/>
              <a:gd name="connsiteY107" fmla="*/ 222313 h 311443"/>
              <a:gd name="connsiteX108" fmla="*/ 79030 w 265506"/>
              <a:gd name="connsiteY108" fmla="*/ 207836 h 311443"/>
              <a:gd name="connsiteX109" fmla="*/ 143419 w 265506"/>
              <a:gd name="connsiteY109" fmla="*/ 221266 h 311443"/>
              <a:gd name="connsiteX110" fmla="*/ 143419 w 265506"/>
              <a:gd name="connsiteY110" fmla="*/ 241745 h 311443"/>
              <a:gd name="connsiteX111" fmla="*/ 79030 w 265506"/>
              <a:gd name="connsiteY111" fmla="*/ 226124 h 311443"/>
              <a:gd name="connsiteX112" fmla="*/ 149991 w 265506"/>
              <a:gd name="connsiteY112" fmla="*/ 222599 h 311443"/>
              <a:gd name="connsiteX113" fmla="*/ 193235 w 265506"/>
              <a:gd name="connsiteY113" fmla="*/ 231648 h 311443"/>
              <a:gd name="connsiteX114" fmla="*/ 193235 w 265506"/>
              <a:gd name="connsiteY114" fmla="*/ 237268 h 311443"/>
              <a:gd name="connsiteX115" fmla="*/ 193235 w 265506"/>
              <a:gd name="connsiteY115" fmla="*/ 253937 h 311443"/>
              <a:gd name="connsiteX116" fmla="*/ 149896 w 265506"/>
              <a:gd name="connsiteY116" fmla="*/ 243364 h 311443"/>
              <a:gd name="connsiteX117" fmla="*/ 199902 w 265506"/>
              <a:gd name="connsiteY117" fmla="*/ 231267 h 311443"/>
              <a:gd name="connsiteX118" fmla="*/ 239812 w 265506"/>
              <a:gd name="connsiteY118" fmla="*/ 188500 h 311443"/>
              <a:gd name="connsiteX119" fmla="*/ 240574 w 265506"/>
              <a:gd name="connsiteY119" fmla="*/ 194882 h 311443"/>
              <a:gd name="connsiteX120" fmla="*/ 243146 w 265506"/>
              <a:gd name="connsiteY120" fmla="*/ 199834 h 311443"/>
              <a:gd name="connsiteX121" fmla="*/ 200283 w 265506"/>
              <a:gd name="connsiteY121" fmla="*/ 249269 h 311443"/>
              <a:gd name="connsiteX122" fmla="*/ 200283 w 265506"/>
              <a:gd name="connsiteY122" fmla="*/ 237077 h 311443"/>
              <a:gd name="connsiteX123" fmla="*/ 236955 w 265506"/>
              <a:gd name="connsiteY123" fmla="*/ 182023 h 311443"/>
              <a:gd name="connsiteX124" fmla="*/ 228573 w 265506"/>
              <a:gd name="connsiteY124" fmla="*/ 190976 h 311443"/>
              <a:gd name="connsiteX125" fmla="*/ 228573 w 265506"/>
              <a:gd name="connsiteY125" fmla="*/ 181451 h 311443"/>
              <a:gd name="connsiteX126" fmla="*/ 208380 w 265506"/>
              <a:gd name="connsiteY126" fmla="*/ 184404 h 311443"/>
              <a:gd name="connsiteX127" fmla="*/ 211237 w 265506"/>
              <a:gd name="connsiteY127" fmla="*/ 184404 h 311443"/>
              <a:gd name="connsiteX128" fmla="*/ 212571 w 265506"/>
              <a:gd name="connsiteY128" fmla="*/ 181737 h 311443"/>
              <a:gd name="connsiteX129" fmla="*/ 212571 w 265506"/>
              <a:gd name="connsiteY129" fmla="*/ 79534 h 311443"/>
              <a:gd name="connsiteX130" fmla="*/ 223048 w 265506"/>
              <a:gd name="connsiteY130" fmla="*/ 76962 h 311443"/>
              <a:gd name="connsiteX131" fmla="*/ 222477 w 265506"/>
              <a:gd name="connsiteY131" fmla="*/ 177927 h 311443"/>
              <a:gd name="connsiteX132" fmla="*/ 222477 w 265506"/>
              <a:gd name="connsiteY132" fmla="*/ 177927 h 311443"/>
              <a:gd name="connsiteX133" fmla="*/ 222477 w 265506"/>
              <a:gd name="connsiteY133" fmla="*/ 188309 h 311443"/>
              <a:gd name="connsiteX134" fmla="*/ 172089 w 265506"/>
              <a:gd name="connsiteY134" fmla="*/ 183547 h 311443"/>
              <a:gd name="connsiteX135" fmla="*/ 138561 w 265506"/>
              <a:gd name="connsiteY135" fmla="*/ 188119 h 311443"/>
              <a:gd name="connsiteX136" fmla="*/ 169518 w 265506"/>
              <a:gd name="connsiteY136" fmla="*/ 178594 h 311443"/>
              <a:gd name="connsiteX137" fmla="*/ 207999 w 265506"/>
              <a:gd name="connsiteY137" fmla="*/ 184404 h 311443"/>
              <a:gd name="connsiteX138" fmla="*/ 174852 w 265506"/>
              <a:gd name="connsiteY138" fmla="*/ 66389 h 311443"/>
              <a:gd name="connsiteX139" fmla="*/ 187615 w 265506"/>
              <a:gd name="connsiteY139" fmla="*/ 68771 h 311443"/>
              <a:gd name="connsiteX140" fmla="*/ 205617 w 265506"/>
              <a:gd name="connsiteY140" fmla="*/ 65342 h 311443"/>
              <a:gd name="connsiteX141" fmla="*/ 205617 w 265506"/>
              <a:gd name="connsiteY141" fmla="*/ 177070 h 311443"/>
              <a:gd name="connsiteX142" fmla="*/ 168946 w 265506"/>
              <a:gd name="connsiteY142" fmla="*/ 171831 h 311443"/>
              <a:gd name="connsiteX143" fmla="*/ 137609 w 265506"/>
              <a:gd name="connsiteY143" fmla="*/ 179546 h 311443"/>
              <a:gd name="connsiteX144" fmla="*/ 139704 w 265506"/>
              <a:gd name="connsiteY144" fmla="*/ 66389 h 311443"/>
              <a:gd name="connsiteX145" fmla="*/ 156087 w 265506"/>
              <a:gd name="connsiteY145" fmla="*/ 61246 h 311443"/>
              <a:gd name="connsiteX146" fmla="*/ 174852 w 265506"/>
              <a:gd name="connsiteY146" fmla="*/ 66389 h 311443"/>
              <a:gd name="connsiteX147" fmla="*/ 111987 w 265506"/>
              <a:gd name="connsiteY147" fmla="*/ 45244 h 311443"/>
              <a:gd name="connsiteX148" fmla="*/ 120464 w 265506"/>
              <a:gd name="connsiteY148" fmla="*/ 47244 h 311443"/>
              <a:gd name="connsiteX149" fmla="*/ 122655 w 265506"/>
              <a:gd name="connsiteY149" fmla="*/ 45910 h 311443"/>
              <a:gd name="connsiteX150" fmla="*/ 121893 w 265506"/>
              <a:gd name="connsiteY150" fmla="*/ 43339 h 311443"/>
              <a:gd name="connsiteX151" fmla="*/ 114368 w 265506"/>
              <a:gd name="connsiteY151" fmla="*/ 32480 h 311443"/>
              <a:gd name="connsiteX152" fmla="*/ 122750 w 265506"/>
              <a:gd name="connsiteY152" fmla="*/ 34576 h 311443"/>
              <a:gd name="connsiteX153" fmla="*/ 125036 w 265506"/>
              <a:gd name="connsiteY153" fmla="*/ 33147 h 311443"/>
              <a:gd name="connsiteX154" fmla="*/ 124274 w 265506"/>
              <a:gd name="connsiteY154" fmla="*/ 30671 h 311443"/>
              <a:gd name="connsiteX155" fmla="*/ 118940 w 265506"/>
              <a:gd name="connsiteY155" fmla="*/ 22765 h 311443"/>
              <a:gd name="connsiteX156" fmla="*/ 125322 w 265506"/>
              <a:gd name="connsiteY156" fmla="*/ 24384 h 311443"/>
              <a:gd name="connsiteX157" fmla="*/ 127036 w 265506"/>
              <a:gd name="connsiteY157" fmla="*/ 23813 h 311443"/>
              <a:gd name="connsiteX158" fmla="*/ 134085 w 265506"/>
              <a:gd name="connsiteY158" fmla="*/ 6287 h 311443"/>
              <a:gd name="connsiteX159" fmla="*/ 134085 w 265506"/>
              <a:gd name="connsiteY159" fmla="*/ 6287 h 311443"/>
              <a:gd name="connsiteX160" fmla="*/ 141419 w 265506"/>
              <a:gd name="connsiteY160" fmla="*/ 23527 h 311443"/>
              <a:gd name="connsiteX161" fmla="*/ 143133 w 265506"/>
              <a:gd name="connsiteY161" fmla="*/ 24194 h 311443"/>
              <a:gd name="connsiteX162" fmla="*/ 150087 w 265506"/>
              <a:gd name="connsiteY162" fmla="*/ 22670 h 311443"/>
              <a:gd name="connsiteX163" fmla="*/ 144372 w 265506"/>
              <a:gd name="connsiteY163" fmla="*/ 31147 h 311443"/>
              <a:gd name="connsiteX164" fmla="*/ 143610 w 265506"/>
              <a:gd name="connsiteY164" fmla="*/ 33719 h 311443"/>
              <a:gd name="connsiteX165" fmla="*/ 145896 w 265506"/>
              <a:gd name="connsiteY165" fmla="*/ 35147 h 311443"/>
              <a:gd name="connsiteX166" fmla="*/ 154373 w 265506"/>
              <a:gd name="connsiteY166" fmla="*/ 32956 h 311443"/>
              <a:gd name="connsiteX167" fmla="*/ 146753 w 265506"/>
              <a:gd name="connsiteY167" fmla="*/ 43815 h 311443"/>
              <a:gd name="connsiteX168" fmla="*/ 145991 w 265506"/>
              <a:gd name="connsiteY168" fmla="*/ 46387 h 311443"/>
              <a:gd name="connsiteX169" fmla="*/ 148277 w 265506"/>
              <a:gd name="connsiteY169" fmla="*/ 47816 h 311443"/>
              <a:gd name="connsiteX170" fmla="*/ 156754 w 265506"/>
              <a:gd name="connsiteY170" fmla="*/ 45720 h 311443"/>
              <a:gd name="connsiteX171" fmla="*/ 122138 w 265506"/>
              <a:gd name="connsiteY171" fmla="*/ 55969 h 311443"/>
              <a:gd name="connsiteX172" fmla="*/ 111891 w 265506"/>
              <a:gd name="connsiteY172" fmla="*/ 45720 h 311443"/>
              <a:gd name="connsiteX173" fmla="*/ 68457 w 265506"/>
              <a:gd name="connsiteY173" fmla="*/ 80391 h 311443"/>
              <a:gd name="connsiteX174" fmla="*/ 102843 w 265506"/>
              <a:gd name="connsiteY174" fmla="*/ 70866 h 311443"/>
              <a:gd name="connsiteX175" fmla="*/ 123321 w 265506"/>
              <a:gd name="connsiteY175" fmla="*/ 64579 h 311443"/>
              <a:gd name="connsiteX176" fmla="*/ 132846 w 265506"/>
              <a:gd name="connsiteY176" fmla="*/ 66389 h 311443"/>
              <a:gd name="connsiteX177" fmla="*/ 130275 w 265506"/>
              <a:gd name="connsiteY177" fmla="*/ 179070 h 311443"/>
              <a:gd name="connsiteX178" fmla="*/ 102557 w 265506"/>
              <a:gd name="connsiteY178" fmla="*/ 173165 h 311443"/>
              <a:gd name="connsiteX179" fmla="*/ 61504 w 265506"/>
              <a:gd name="connsiteY179" fmla="*/ 178308 h 311443"/>
              <a:gd name="connsiteX180" fmla="*/ 60266 w 265506"/>
              <a:gd name="connsiteY180" fmla="*/ 79534 h 311443"/>
              <a:gd name="connsiteX181" fmla="*/ 68457 w 265506"/>
              <a:gd name="connsiteY181" fmla="*/ 80391 h 311443"/>
              <a:gd name="connsiteX182" fmla="*/ 54075 w 265506"/>
              <a:gd name="connsiteY182" fmla="*/ 91250 h 311443"/>
              <a:gd name="connsiteX183" fmla="*/ 55313 w 265506"/>
              <a:gd name="connsiteY183" fmla="*/ 182880 h 311443"/>
              <a:gd name="connsiteX184" fmla="*/ 56551 w 265506"/>
              <a:gd name="connsiteY184" fmla="*/ 185357 h 311443"/>
              <a:gd name="connsiteX185" fmla="*/ 59409 w 265506"/>
              <a:gd name="connsiteY185" fmla="*/ 186023 h 311443"/>
              <a:gd name="connsiteX186" fmla="*/ 102843 w 265506"/>
              <a:gd name="connsiteY186" fmla="*/ 180118 h 311443"/>
              <a:gd name="connsiteX187" fmla="*/ 130656 w 265506"/>
              <a:gd name="connsiteY187" fmla="*/ 188214 h 311443"/>
              <a:gd name="connsiteX188" fmla="*/ 93984 w 265506"/>
              <a:gd name="connsiteY188" fmla="*/ 182785 h 311443"/>
              <a:gd name="connsiteX189" fmla="*/ 47598 w 265506"/>
              <a:gd name="connsiteY189" fmla="*/ 191071 h 311443"/>
              <a:gd name="connsiteX190" fmla="*/ 45597 w 265506"/>
              <a:gd name="connsiteY190" fmla="*/ 89821 h 311443"/>
              <a:gd name="connsiteX191" fmla="*/ 54075 w 265506"/>
              <a:gd name="connsiteY191" fmla="*/ 91250 h 311443"/>
              <a:gd name="connsiteX192" fmla="*/ 41121 w 265506"/>
              <a:gd name="connsiteY192" fmla="*/ 193167 h 311443"/>
              <a:gd name="connsiteX193" fmla="*/ 33882 w 265506"/>
              <a:gd name="connsiteY193" fmla="*/ 191643 h 311443"/>
              <a:gd name="connsiteX194" fmla="*/ 41025 w 265506"/>
              <a:gd name="connsiteY194" fmla="*/ 185166 h 311443"/>
              <a:gd name="connsiteX195" fmla="*/ 41121 w 265506"/>
              <a:gd name="connsiteY195" fmla="*/ 193167 h 311443"/>
              <a:gd name="connsiteX196" fmla="*/ 5307 w 265506"/>
              <a:gd name="connsiteY196" fmla="*/ 238887 h 311443"/>
              <a:gd name="connsiteX197" fmla="*/ 11117 w 265506"/>
              <a:gd name="connsiteY197" fmla="*/ 230029 h 311443"/>
              <a:gd name="connsiteX198" fmla="*/ 29310 w 265506"/>
              <a:gd name="connsiteY198" fmla="*/ 234410 h 311443"/>
              <a:gd name="connsiteX199" fmla="*/ 29310 w 265506"/>
              <a:gd name="connsiteY199" fmla="*/ 255556 h 311443"/>
              <a:gd name="connsiteX200" fmla="*/ 12641 w 265506"/>
              <a:gd name="connsiteY200" fmla="*/ 250888 h 311443"/>
              <a:gd name="connsiteX201" fmla="*/ 5307 w 265506"/>
              <a:gd name="connsiteY201" fmla="*/ 238887 h 311443"/>
              <a:gd name="connsiteX202" fmla="*/ 140181 w 265506"/>
              <a:gd name="connsiteY202" fmla="*/ 261271 h 311443"/>
              <a:gd name="connsiteX203" fmla="*/ 140181 w 265506"/>
              <a:gd name="connsiteY203" fmla="*/ 286703 h 311443"/>
              <a:gd name="connsiteX204" fmla="*/ 33691 w 265506"/>
              <a:gd name="connsiteY204" fmla="*/ 256889 h 311443"/>
              <a:gd name="connsiteX205" fmla="*/ 33691 w 265506"/>
              <a:gd name="connsiteY205" fmla="*/ 235553 h 311443"/>
              <a:gd name="connsiteX206" fmla="*/ 199617 w 265506"/>
              <a:gd name="connsiteY206" fmla="*/ 303276 h 311443"/>
              <a:gd name="connsiteX207" fmla="*/ 144848 w 265506"/>
              <a:gd name="connsiteY207" fmla="*/ 287941 h 311443"/>
              <a:gd name="connsiteX208" fmla="*/ 144848 w 265506"/>
              <a:gd name="connsiteY208" fmla="*/ 262319 h 311443"/>
              <a:gd name="connsiteX209" fmla="*/ 199617 w 265506"/>
              <a:gd name="connsiteY209" fmla="*/ 275939 h 311443"/>
              <a:gd name="connsiteX210" fmla="*/ 201998 w 265506"/>
              <a:gd name="connsiteY210" fmla="*/ 269367 h 311443"/>
              <a:gd name="connsiteX211" fmla="*/ 15879 w 265506"/>
              <a:gd name="connsiteY211" fmla="*/ 224409 h 311443"/>
              <a:gd name="connsiteX212" fmla="*/ 23785 w 265506"/>
              <a:gd name="connsiteY212" fmla="*/ 217456 h 311443"/>
              <a:gd name="connsiteX213" fmla="*/ 29691 w 265506"/>
              <a:gd name="connsiteY213" fmla="*/ 220790 h 311443"/>
              <a:gd name="connsiteX214" fmla="*/ 196092 w 265506"/>
              <a:gd name="connsiteY214" fmla="*/ 261271 h 311443"/>
              <a:gd name="connsiteX215" fmla="*/ 196854 w 265506"/>
              <a:gd name="connsiteY215" fmla="*/ 261271 h 311443"/>
              <a:gd name="connsiteX216" fmla="*/ 198950 w 265506"/>
              <a:gd name="connsiteY216" fmla="*/ 260509 h 311443"/>
              <a:gd name="connsiteX217" fmla="*/ 198950 w 265506"/>
              <a:gd name="connsiteY217" fmla="*/ 260509 h 311443"/>
              <a:gd name="connsiteX218" fmla="*/ 199998 w 265506"/>
              <a:gd name="connsiteY218" fmla="*/ 260033 h 311443"/>
              <a:gd name="connsiteX219" fmla="*/ 242003 w 265506"/>
              <a:gd name="connsiteY219" fmla="*/ 211550 h 311443"/>
              <a:gd name="connsiteX220" fmla="*/ 250861 w 265506"/>
              <a:gd name="connsiteY220" fmla="*/ 212408 h 311443"/>
              <a:gd name="connsiteX221" fmla="*/ 206951 w 265506"/>
              <a:gd name="connsiteY221" fmla="*/ 297942 h 311443"/>
              <a:gd name="connsiteX222" fmla="*/ 206951 w 265506"/>
              <a:gd name="connsiteY222" fmla="*/ 273177 h 311443"/>
              <a:gd name="connsiteX223" fmla="*/ 253147 w 265506"/>
              <a:gd name="connsiteY223" fmla="*/ 219170 h 311443"/>
              <a:gd name="connsiteX224" fmla="*/ 253909 w 265506"/>
              <a:gd name="connsiteY224" fmla="*/ 227076 h 311443"/>
              <a:gd name="connsiteX225" fmla="*/ 257148 w 265506"/>
              <a:gd name="connsiteY225" fmla="*/ 233077 h 3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</a:cxnLst>
            <a:rect l="l" t="t" r="r" b="b"/>
            <a:pathLst>
              <a:path w="265506" h="311443">
                <a:moveTo>
                  <a:pt x="260100" y="226124"/>
                </a:moveTo>
                <a:cubicBezTo>
                  <a:pt x="259563" y="222456"/>
                  <a:pt x="259563" y="218742"/>
                  <a:pt x="260100" y="215075"/>
                </a:cubicBezTo>
                <a:lnTo>
                  <a:pt x="260100" y="210503"/>
                </a:lnTo>
                <a:cubicBezTo>
                  <a:pt x="260100" y="210503"/>
                  <a:pt x="260100" y="210503"/>
                  <a:pt x="260100" y="210503"/>
                </a:cubicBezTo>
                <a:cubicBezTo>
                  <a:pt x="260100" y="210503"/>
                  <a:pt x="260100" y="210503"/>
                  <a:pt x="260100" y="210503"/>
                </a:cubicBezTo>
                <a:cubicBezTo>
                  <a:pt x="260271" y="208721"/>
                  <a:pt x="259011" y="207131"/>
                  <a:pt x="257243" y="206883"/>
                </a:cubicBezTo>
                <a:lnTo>
                  <a:pt x="247718" y="205930"/>
                </a:lnTo>
                <a:lnTo>
                  <a:pt x="250956" y="202121"/>
                </a:lnTo>
                <a:cubicBezTo>
                  <a:pt x="251617" y="201330"/>
                  <a:pt x="251896" y="200282"/>
                  <a:pt x="251718" y="199263"/>
                </a:cubicBezTo>
                <a:cubicBezTo>
                  <a:pt x="251477" y="198244"/>
                  <a:pt x="250773" y="197396"/>
                  <a:pt x="249813" y="196977"/>
                </a:cubicBezTo>
                <a:cubicBezTo>
                  <a:pt x="248687" y="196386"/>
                  <a:pt x="247859" y="195348"/>
                  <a:pt x="247527" y="194120"/>
                </a:cubicBezTo>
                <a:cubicBezTo>
                  <a:pt x="246804" y="190995"/>
                  <a:pt x="246611" y="187776"/>
                  <a:pt x="246956" y="184595"/>
                </a:cubicBezTo>
                <a:lnTo>
                  <a:pt x="246956" y="180404"/>
                </a:lnTo>
                <a:cubicBezTo>
                  <a:pt x="246956" y="180404"/>
                  <a:pt x="246956" y="180404"/>
                  <a:pt x="246956" y="180404"/>
                </a:cubicBezTo>
                <a:cubicBezTo>
                  <a:pt x="247120" y="178622"/>
                  <a:pt x="245809" y="177041"/>
                  <a:pt x="244028" y="176879"/>
                </a:cubicBezTo>
                <a:cubicBezTo>
                  <a:pt x="244020" y="176879"/>
                  <a:pt x="244012" y="176879"/>
                  <a:pt x="244003" y="176879"/>
                </a:cubicBezTo>
                <a:lnTo>
                  <a:pt x="229144" y="175641"/>
                </a:lnTo>
                <a:cubicBezTo>
                  <a:pt x="229144" y="145828"/>
                  <a:pt x="229716" y="86201"/>
                  <a:pt x="229716" y="73057"/>
                </a:cubicBezTo>
                <a:cubicBezTo>
                  <a:pt x="229731" y="71999"/>
                  <a:pt x="229234" y="71009"/>
                  <a:pt x="228382" y="70390"/>
                </a:cubicBezTo>
                <a:cubicBezTo>
                  <a:pt x="227445" y="69961"/>
                  <a:pt x="226367" y="69961"/>
                  <a:pt x="225429" y="70390"/>
                </a:cubicBezTo>
                <a:cubicBezTo>
                  <a:pt x="221524" y="71628"/>
                  <a:pt x="216952" y="72771"/>
                  <a:pt x="212666" y="73723"/>
                </a:cubicBezTo>
                <a:lnTo>
                  <a:pt x="212666" y="61817"/>
                </a:lnTo>
                <a:cubicBezTo>
                  <a:pt x="212651" y="60674"/>
                  <a:pt x="212035" y="59627"/>
                  <a:pt x="211047" y="59055"/>
                </a:cubicBezTo>
                <a:cubicBezTo>
                  <a:pt x="210080" y="58474"/>
                  <a:pt x="208870" y="58474"/>
                  <a:pt x="207903" y="59055"/>
                </a:cubicBezTo>
                <a:cubicBezTo>
                  <a:pt x="201668" y="61893"/>
                  <a:pt x="194937" y="63475"/>
                  <a:pt x="188091" y="63722"/>
                </a:cubicBezTo>
                <a:cubicBezTo>
                  <a:pt x="184598" y="63818"/>
                  <a:pt x="181124" y="63170"/>
                  <a:pt x="177900" y="61817"/>
                </a:cubicBezTo>
                <a:cubicBezTo>
                  <a:pt x="171206" y="58655"/>
                  <a:pt x="163957" y="56845"/>
                  <a:pt x="156564" y="56483"/>
                </a:cubicBezTo>
                <a:lnTo>
                  <a:pt x="155230" y="56483"/>
                </a:lnTo>
                <a:cubicBezTo>
                  <a:pt x="159146" y="52902"/>
                  <a:pt x="161955" y="48273"/>
                  <a:pt x="163326" y="43148"/>
                </a:cubicBezTo>
                <a:cubicBezTo>
                  <a:pt x="163601" y="42320"/>
                  <a:pt x="163335" y="41415"/>
                  <a:pt x="162660" y="40862"/>
                </a:cubicBezTo>
                <a:cubicBezTo>
                  <a:pt x="161888" y="40443"/>
                  <a:pt x="160955" y="40443"/>
                  <a:pt x="160183" y="40862"/>
                </a:cubicBezTo>
                <a:cubicBezTo>
                  <a:pt x="158554" y="41710"/>
                  <a:pt x="156867" y="42443"/>
                  <a:pt x="155135" y="43053"/>
                </a:cubicBezTo>
                <a:cubicBezTo>
                  <a:pt x="157612" y="39224"/>
                  <a:pt x="159507" y="35052"/>
                  <a:pt x="160755" y="30671"/>
                </a:cubicBezTo>
                <a:cubicBezTo>
                  <a:pt x="161052" y="29499"/>
                  <a:pt x="160341" y="28308"/>
                  <a:pt x="159168" y="28013"/>
                </a:cubicBezTo>
                <a:cubicBezTo>
                  <a:pt x="158644" y="27880"/>
                  <a:pt x="158090" y="27946"/>
                  <a:pt x="157611" y="28194"/>
                </a:cubicBezTo>
                <a:cubicBezTo>
                  <a:pt x="155854" y="29080"/>
                  <a:pt x="154040" y="29842"/>
                  <a:pt x="152182" y="30480"/>
                </a:cubicBezTo>
                <a:cubicBezTo>
                  <a:pt x="153955" y="27508"/>
                  <a:pt x="155302" y="24298"/>
                  <a:pt x="156183" y="20955"/>
                </a:cubicBezTo>
                <a:cubicBezTo>
                  <a:pt x="156453" y="20145"/>
                  <a:pt x="156230" y="19260"/>
                  <a:pt x="155611" y="18669"/>
                </a:cubicBezTo>
                <a:cubicBezTo>
                  <a:pt x="154895" y="18298"/>
                  <a:pt x="154041" y="18298"/>
                  <a:pt x="153325" y="18669"/>
                </a:cubicBezTo>
                <a:cubicBezTo>
                  <a:pt x="150423" y="19793"/>
                  <a:pt x="147426" y="20650"/>
                  <a:pt x="144372" y="21241"/>
                </a:cubicBezTo>
                <a:cubicBezTo>
                  <a:pt x="141314" y="17088"/>
                  <a:pt x="139438" y="12182"/>
                  <a:pt x="138942" y="7048"/>
                </a:cubicBezTo>
                <a:cubicBezTo>
                  <a:pt x="138371" y="3334"/>
                  <a:pt x="137799" y="0"/>
                  <a:pt x="134656" y="0"/>
                </a:cubicBezTo>
                <a:cubicBezTo>
                  <a:pt x="131513" y="0"/>
                  <a:pt x="130846" y="3715"/>
                  <a:pt x="130275" y="7620"/>
                </a:cubicBezTo>
                <a:cubicBezTo>
                  <a:pt x="129965" y="12773"/>
                  <a:pt x="128179" y="17736"/>
                  <a:pt x="125131" y="21908"/>
                </a:cubicBezTo>
                <a:cubicBezTo>
                  <a:pt x="122223" y="21193"/>
                  <a:pt x="119409" y="20136"/>
                  <a:pt x="116749" y="18764"/>
                </a:cubicBezTo>
                <a:cubicBezTo>
                  <a:pt x="116024" y="18298"/>
                  <a:pt x="115093" y="18298"/>
                  <a:pt x="114368" y="18764"/>
                </a:cubicBezTo>
                <a:cubicBezTo>
                  <a:pt x="113657" y="19288"/>
                  <a:pt x="113353" y="20203"/>
                  <a:pt x="113606" y="21050"/>
                </a:cubicBezTo>
                <a:cubicBezTo>
                  <a:pt x="114546" y="24374"/>
                  <a:pt x="115889" y="27575"/>
                  <a:pt x="117606" y="30575"/>
                </a:cubicBezTo>
                <a:cubicBezTo>
                  <a:pt x="115757" y="29908"/>
                  <a:pt x="113944" y="29146"/>
                  <a:pt x="112177" y="28289"/>
                </a:cubicBezTo>
                <a:cubicBezTo>
                  <a:pt x="111106" y="27727"/>
                  <a:pt x="109782" y="28137"/>
                  <a:pt x="109219" y="29213"/>
                </a:cubicBezTo>
                <a:cubicBezTo>
                  <a:pt x="108967" y="29689"/>
                  <a:pt x="108901" y="30242"/>
                  <a:pt x="109034" y="30766"/>
                </a:cubicBezTo>
                <a:cubicBezTo>
                  <a:pt x="110287" y="35119"/>
                  <a:pt x="112181" y="39262"/>
                  <a:pt x="114654" y="43053"/>
                </a:cubicBezTo>
                <a:cubicBezTo>
                  <a:pt x="112915" y="42501"/>
                  <a:pt x="111227" y="41796"/>
                  <a:pt x="109605" y="40958"/>
                </a:cubicBezTo>
                <a:cubicBezTo>
                  <a:pt x="108834" y="40538"/>
                  <a:pt x="107900" y="40538"/>
                  <a:pt x="107129" y="40958"/>
                </a:cubicBezTo>
                <a:cubicBezTo>
                  <a:pt x="106454" y="41510"/>
                  <a:pt x="106188" y="42415"/>
                  <a:pt x="106462" y="43244"/>
                </a:cubicBezTo>
                <a:cubicBezTo>
                  <a:pt x="108429" y="50359"/>
                  <a:pt x="113071" y="56436"/>
                  <a:pt x="119416" y="60198"/>
                </a:cubicBezTo>
                <a:cubicBezTo>
                  <a:pt x="112654" y="61170"/>
                  <a:pt x="106168" y="63541"/>
                  <a:pt x="100366" y="67151"/>
                </a:cubicBezTo>
                <a:cubicBezTo>
                  <a:pt x="90927" y="72590"/>
                  <a:pt x="80209" y="75419"/>
                  <a:pt x="69315" y="75343"/>
                </a:cubicBezTo>
                <a:cubicBezTo>
                  <a:pt x="65799" y="75381"/>
                  <a:pt x="62289" y="75057"/>
                  <a:pt x="58837" y="74390"/>
                </a:cubicBezTo>
                <a:cubicBezTo>
                  <a:pt x="57833" y="74162"/>
                  <a:pt x="56778" y="74409"/>
                  <a:pt x="55980" y="75057"/>
                </a:cubicBezTo>
                <a:cubicBezTo>
                  <a:pt x="55222" y="75705"/>
                  <a:pt x="54773" y="76638"/>
                  <a:pt x="54741" y="77629"/>
                </a:cubicBezTo>
                <a:lnTo>
                  <a:pt x="54741" y="86106"/>
                </a:lnTo>
                <a:lnTo>
                  <a:pt x="43597" y="84201"/>
                </a:lnTo>
                <a:cubicBezTo>
                  <a:pt x="42608" y="84011"/>
                  <a:pt x="41587" y="84296"/>
                  <a:pt x="40835" y="84963"/>
                </a:cubicBezTo>
                <a:cubicBezTo>
                  <a:pt x="40029" y="85563"/>
                  <a:pt x="39595" y="86535"/>
                  <a:pt x="39692" y="87535"/>
                </a:cubicBezTo>
                <a:cubicBezTo>
                  <a:pt x="39692" y="88202"/>
                  <a:pt x="41121" y="142780"/>
                  <a:pt x="41692" y="177927"/>
                </a:cubicBezTo>
                <a:lnTo>
                  <a:pt x="22642" y="194882"/>
                </a:lnTo>
                <a:cubicBezTo>
                  <a:pt x="22642" y="194882"/>
                  <a:pt x="22642" y="194882"/>
                  <a:pt x="22642" y="194882"/>
                </a:cubicBezTo>
                <a:cubicBezTo>
                  <a:pt x="22642" y="194882"/>
                  <a:pt x="22642" y="194882"/>
                  <a:pt x="22642" y="194882"/>
                </a:cubicBezTo>
                <a:cubicBezTo>
                  <a:pt x="20009" y="197853"/>
                  <a:pt x="18733" y="201787"/>
                  <a:pt x="19118" y="205740"/>
                </a:cubicBezTo>
                <a:cubicBezTo>
                  <a:pt x="19111" y="208264"/>
                  <a:pt x="19630" y="210760"/>
                  <a:pt x="20642" y="213074"/>
                </a:cubicBezTo>
                <a:lnTo>
                  <a:pt x="4640" y="227076"/>
                </a:lnTo>
                <a:cubicBezTo>
                  <a:pt x="4640" y="227076"/>
                  <a:pt x="4640" y="227076"/>
                  <a:pt x="4640" y="227076"/>
                </a:cubicBezTo>
                <a:cubicBezTo>
                  <a:pt x="1373" y="230334"/>
                  <a:pt x="-299" y="234858"/>
                  <a:pt x="68" y="239459"/>
                </a:cubicBezTo>
                <a:cubicBezTo>
                  <a:pt x="-658" y="247736"/>
                  <a:pt x="4504" y="255403"/>
                  <a:pt x="12450" y="257842"/>
                </a:cubicBezTo>
                <a:lnTo>
                  <a:pt x="202950" y="311372"/>
                </a:lnTo>
                <a:lnTo>
                  <a:pt x="202950" y="311372"/>
                </a:lnTo>
                <a:lnTo>
                  <a:pt x="202950" y="311372"/>
                </a:lnTo>
                <a:cubicBezTo>
                  <a:pt x="203292" y="311467"/>
                  <a:pt x="203656" y="311467"/>
                  <a:pt x="203998" y="311372"/>
                </a:cubicBezTo>
                <a:cubicBezTo>
                  <a:pt x="204992" y="311344"/>
                  <a:pt x="205926" y="310887"/>
                  <a:pt x="206570" y="310134"/>
                </a:cubicBezTo>
                <a:lnTo>
                  <a:pt x="264863" y="234982"/>
                </a:lnTo>
                <a:cubicBezTo>
                  <a:pt x="265425" y="234144"/>
                  <a:pt x="265630" y="233115"/>
                  <a:pt x="265434" y="232124"/>
                </a:cubicBezTo>
                <a:cubicBezTo>
                  <a:pt x="265168" y="231143"/>
                  <a:pt x="264466" y="230334"/>
                  <a:pt x="263529" y="229934"/>
                </a:cubicBezTo>
                <a:cubicBezTo>
                  <a:pt x="261831" y="229305"/>
                  <a:pt x="260549" y="227876"/>
                  <a:pt x="260100" y="226124"/>
                </a:cubicBezTo>
                <a:close/>
                <a:moveTo>
                  <a:pt x="24738" y="204692"/>
                </a:moveTo>
                <a:cubicBezTo>
                  <a:pt x="24448" y="202492"/>
                  <a:pt x="25029" y="200273"/>
                  <a:pt x="26357" y="198501"/>
                </a:cubicBezTo>
                <a:cubicBezTo>
                  <a:pt x="27071" y="197796"/>
                  <a:pt x="28023" y="197396"/>
                  <a:pt x="29024" y="197358"/>
                </a:cubicBezTo>
                <a:lnTo>
                  <a:pt x="56646" y="203168"/>
                </a:lnTo>
                <a:lnTo>
                  <a:pt x="56646" y="220694"/>
                </a:lnTo>
                <a:lnTo>
                  <a:pt x="30834" y="214408"/>
                </a:lnTo>
                <a:cubicBezTo>
                  <a:pt x="30262" y="214313"/>
                  <a:pt x="24833" y="212884"/>
                  <a:pt x="24738" y="204692"/>
                </a:cubicBezTo>
                <a:close/>
                <a:moveTo>
                  <a:pt x="131037" y="188595"/>
                </a:moveTo>
                <a:cubicBezTo>
                  <a:pt x="131037" y="188595"/>
                  <a:pt x="131037" y="188595"/>
                  <a:pt x="131608" y="188595"/>
                </a:cubicBezTo>
                <a:lnTo>
                  <a:pt x="131608" y="188595"/>
                </a:lnTo>
                <a:cubicBezTo>
                  <a:pt x="131608" y="188595"/>
                  <a:pt x="131608" y="188595"/>
                  <a:pt x="131037" y="188595"/>
                </a:cubicBezTo>
                <a:close/>
                <a:moveTo>
                  <a:pt x="132656" y="195929"/>
                </a:moveTo>
                <a:cubicBezTo>
                  <a:pt x="133527" y="196358"/>
                  <a:pt x="134547" y="196358"/>
                  <a:pt x="135418" y="195929"/>
                </a:cubicBezTo>
                <a:cubicBezTo>
                  <a:pt x="146827" y="191033"/>
                  <a:pt x="159223" y="188881"/>
                  <a:pt x="171613" y="189643"/>
                </a:cubicBezTo>
                <a:cubicBezTo>
                  <a:pt x="189394" y="189919"/>
                  <a:pt x="207117" y="191767"/>
                  <a:pt x="224572" y="195167"/>
                </a:cubicBezTo>
                <a:lnTo>
                  <a:pt x="224572" y="195167"/>
                </a:lnTo>
                <a:lnTo>
                  <a:pt x="195997" y="225838"/>
                </a:lnTo>
                <a:lnTo>
                  <a:pt x="54075" y="195929"/>
                </a:lnTo>
                <a:cubicBezTo>
                  <a:pt x="66943" y="191624"/>
                  <a:pt x="80416" y="189405"/>
                  <a:pt x="93984" y="189357"/>
                </a:cubicBezTo>
                <a:cubicBezTo>
                  <a:pt x="107264" y="189119"/>
                  <a:pt x="120473" y="191348"/>
                  <a:pt x="132942" y="195929"/>
                </a:cubicBezTo>
                <a:close/>
                <a:moveTo>
                  <a:pt x="63219" y="204502"/>
                </a:moveTo>
                <a:lnTo>
                  <a:pt x="72744" y="206407"/>
                </a:lnTo>
                <a:lnTo>
                  <a:pt x="72744" y="224504"/>
                </a:lnTo>
                <a:lnTo>
                  <a:pt x="63219" y="222313"/>
                </a:lnTo>
                <a:close/>
                <a:moveTo>
                  <a:pt x="79030" y="207836"/>
                </a:moveTo>
                <a:lnTo>
                  <a:pt x="143419" y="221266"/>
                </a:lnTo>
                <a:lnTo>
                  <a:pt x="143419" y="241745"/>
                </a:lnTo>
                <a:lnTo>
                  <a:pt x="79030" y="226124"/>
                </a:lnTo>
                <a:close/>
                <a:moveTo>
                  <a:pt x="149991" y="222599"/>
                </a:moveTo>
                <a:lnTo>
                  <a:pt x="193235" y="231648"/>
                </a:lnTo>
                <a:lnTo>
                  <a:pt x="193235" y="237268"/>
                </a:lnTo>
                <a:lnTo>
                  <a:pt x="193235" y="253937"/>
                </a:lnTo>
                <a:lnTo>
                  <a:pt x="149896" y="243364"/>
                </a:lnTo>
                <a:close/>
                <a:moveTo>
                  <a:pt x="199902" y="231267"/>
                </a:moveTo>
                <a:lnTo>
                  <a:pt x="239812" y="188500"/>
                </a:lnTo>
                <a:cubicBezTo>
                  <a:pt x="239778" y="190652"/>
                  <a:pt x="240034" y="192796"/>
                  <a:pt x="240574" y="194882"/>
                </a:cubicBezTo>
                <a:cubicBezTo>
                  <a:pt x="240972" y="196729"/>
                  <a:pt x="241861" y="198444"/>
                  <a:pt x="243146" y="199834"/>
                </a:cubicBezTo>
                <a:lnTo>
                  <a:pt x="200283" y="249269"/>
                </a:lnTo>
                <a:lnTo>
                  <a:pt x="200283" y="237077"/>
                </a:lnTo>
                <a:close/>
                <a:moveTo>
                  <a:pt x="236955" y="182023"/>
                </a:moveTo>
                <a:lnTo>
                  <a:pt x="228573" y="190976"/>
                </a:lnTo>
                <a:lnTo>
                  <a:pt x="228573" y="181451"/>
                </a:lnTo>
                <a:close/>
                <a:moveTo>
                  <a:pt x="208380" y="184404"/>
                </a:moveTo>
                <a:cubicBezTo>
                  <a:pt x="209284" y="184833"/>
                  <a:pt x="210333" y="184833"/>
                  <a:pt x="211237" y="184404"/>
                </a:cubicBezTo>
                <a:cubicBezTo>
                  <a:pt x="212076" y="183775"/>
                  <a:pt x="212571" y="182785"/>
                  <a:pt x="212571" y="181737"/>
                </a:cubicBezTo>
                <a:cubicBezTo>
                  <a:pt x="212571" y="159734"/>
                  <a:pt x="212571" y="107537"/>
                  <a:pt x="212571" y="79534"/>
                </a:cubicBezTo>
                <a:cubicBezTo>
                  <a:pt x="216000" y="78772"/>
                  <a:pt x="219619" y="77915"/>
                  <a:pt x="223048" y="76962"/>
                </a:cubicBezTo>
                <a:cubicBezTo>
                  <a:pt x="223048" y="96012"/>
                  <a:pt x="223048" y="151638"/>
                  <a:pt x="222477" y="177927"/>
                </a:cubicBezTo>
                <a:lnTo>
                  <a:pt x="222477" y="177927"/>
                </a:lnTo>
                <a:cubicBezTo>
                  <a:pt x="222477" y="182309"/>
                  <a:pt x="222477" y="185833"/>
                  <a:pt x="222477" y="188309"/>
                </a:cubicBezTo>
                <a:cubicBezTo>
                  <a:pt x="205833" y="185395"/>
                  <a:pt x="188985" y="183804"/>
                  <a:pt x="172089" y="183547"/>
                </a:cubicBezTo>
                <a:cubicBezTo>
                  <a:pt x="160736" y="183166"/>
                  <a:pt x="149398" y="184709"/>
                  <a:pt x="138561" y="188119"/>
                </a:cubicBezTo>
                <a:cubicBezTo>
                  <a:pt x="141133" y="185452"/>
                  <a:pt x="149515" y="178594"/>
                  <a:pt x="169518" y="178594"/>
                </a:cubicBezTo>
                <a:cubicBezTo>
                  <a:pt x="182541" y="178870"/>
                  <a:pt x="195475" y="180823"/>
                  <a:pt x="207999" y="184404"/>
                </a:cubicBezTo>
                <a:close/>
                <a:moveTo>
                  <a:pt x="174852" y="66389"/>
                </a:moveTo>
                <a:cubicBezTo>
                  <a:pt x="178912" y="67999"/>
                  <a:pt x="183247" y="68809"/>
                  <a:pt x="187615" y="68771"/>
                </a:cubicBezTo>
                <a:cubicBezTo>
                  <a:pt x="193764" y="68637"/>
                  <a:pt x="199848" y="67475"/>
                  <a:pt x="205617" y="65342"/>
                </a:cubicBezTo>
                <a:cubicBezTo>
                  <a:pt x="205617" y="83534"/>
                  <a:pt x="205617" y="148019"/>
                  <a:pt x="205617" y="177070"/>
                </a:cubicBezTo>
                <a:cubicBezTo>
                  <a:pt x="193660" y="173803"/>
                  <a:pt x="181340" y="172041"/>
                  <a:pt x="168946" y="171831"/>
                </a:cubicBezTo>
                <a:cubicBezTo>
                  <a:pt x="157962" y="171193"/>
                  <a:pt x="147041" y="173879"/>
                  <a:pt x="137609" y="179546"/>
                </a:cubicBezTo>
                <a:lnTo>
                  <a:pt x="139704" y="66389"/>
                </a:lnTo>
                <a:cubicBezTo>
                  <a:pt x="144593" y="63208"/>
                  <a:pt x="150259" y="61427"/>
                  <a:pt x="156087" y="61246"/>
                </a:cubicBezTo>
                <a:cubicBezTo>
                  <a:pt x="162629" y="61655"/>
                  <a:pt x="169018" y="63398"/>
                  <a:pt x="174852" y="66389"/>
                </a:cubicBezTo>
                <a:close/>
                <a:moveTo>
                  <a:pt x="111987" y="45244"/>
                </a:moveTo>
                <a:cubicBezTo>
                  <a:pt x="114717" y="46263"/>
                  <a:pt x="117565" y="46939"/>
                  <a:pt x="120464" y="47244"/>
                </a:cubicBezTo>
                <a:cubicBezTo>
                  <a:pt x="121405" y="47320"/>
                  <a:pt x="122288" y="46777"/>
                  <a:pt x="122655" y="45910"/>
                </a:cubicBezTo>
                <a:cubicBezTo>
                  <a:pt x="123055" y="44977"/>
                  <a:pt x="122734" y="43901"/>
                  <a:pt x="121893" y="43339"/>
                </a:cubicBezTo>
                <a:cubicBezTo>
                  <a:pt x="118491" y="40424"/>
                  <a:pt x="115899" y="36690"/>
                  <a:pt x="114368" y="32480"/>
                </a:cubicBezTo>
                <a:cubicBezTo>
                  <a:pt x="117063" y="33528"/>
                  <a:pt x="119880" y="34233"/>
                  <a:pt x="122750" y="34576"/>
                </a:cubicBezTo>
                <a:cubicBezTo>
                  <a:pt x="123741" y="34652"/>
                  <a:pt x="124665" y="34071"/>
                  <a:pt x="125036" y="33147"/>
                </a:cubicBezTo>
                <a:cubicBezTo>
                  <a:pt x="125384" y="32242"/>
                  <a:pt x="125069" y="31223"/>
                  <a:pt x="124274" y="30671"/>
                </a:cubicBezTo>
                <a:cubicBezTo>
                  <a:pt x="121854" y="28527"/>
                  <a:pt x="120019" y="25813"/>
                  <a:pt x="118940" y="22765"/>
                </a:cubicBezTo>
                <a:cubicBezTo>
                  <a:pt x="120979" y="23603"/>
                  <a:pt x="123128" y="24146"/>
                  <a:pt x="125322" y="24384"/>
                </a:cubicBezTo>
                <a:cubicBezTo>
                  <a:pt x="125954" y="24517"/>
                  <a:pt x="126607" y="24298"/>
                  <a:pt x="127036" y="23813"/>
                </a:cubicBezTo>
                <a:cubicBezTo>
                  <a:pt x="131259" y="18907"/>
                  <a:pt x="133739" y="12744"/>
                  <a:pt x="134085" y="6287"/>
                </a:cubicBezTo>
                <a:lnTo>
                  <a:pt x="134085" y="6287"/>
                </a:lnTo>
                <a:cubicBezTo>
                  <a:pt x="134620" y="12668"/>
                  <a:pt x="137191" y="18717"/>
                  <a:pt x="141419" y="23527"/>
                </a:cubicBezTo>
                <a:cubicBezTo>
                  <a:pt x="141871" y="23984"/>
                  <a:pt x="142493" y="24222"/>
                  <a:pt x="143133" y="24194"/>
                </a:cubicBezTo>
                <a:cubicBezTo>
                  <a:pt x="145484" y="23851"/>
                  <a:pt x="147808" y="23346"/>
                  <a:pt x="150087" y="22670"/>
                </a:cubicBezTo>
                <a:cubicBezTo>
                  <a:pt x="148989" y="25965"/>
                  <a:pt x="147014" y="28899"/>
                  <a:pt x="144372" y="31147"/>
                </a:cubicBezTo>
                <a:cubicBezTo>
                  <a:pt x="143613" y="31766"/>
                  <a:pt x="143311" y="32785"/>
                  <a:pt x="143610" y="33719"/>
                </a:cubicBezTo>
                <a:cubicBezTo>
                  <a:pt x="143980" y="34642"/>
                  <a:pt x="144904" y="35223"/>
                  <a:pt x="145896" y="35147"/>
                </a:cubicBezTo>
                <a:cubicBezTo>
                  <a:pt x="148801" y="34766"/>
                  <a:pt x="151649" y="34033"/>
                  <a:pt x="154373" y="32956"/>
                </a:cubicBezTo>
                <a:cubicBezTo>
                  <a:pt x="152895" y="37214"/>
                  <a:pt x="150255" y="40977"/>
                  <a:pt x="146753" y="43815"/>
                </a:cubicBezTo>
                <a:cubicBezTo>
                  <a:pt x="145942" y="44396"/>
                  <a:pt x="145629" y="45453"/>
                  <a:pt x="145991" y="46387"/>
                </a:cubicBezTo>
                <a:cubicBezTo>
                  <a:pt x="146335" y="47330"/>
                  <a:pt x="147278" y="47920"/>
                  <a:pt x="148277" y="47816"/>
                </a:cubicBezTo>
                <a:cubicBezTo>
                  <a:pt x="151171" y="47435"/>
                  <a:pt x="154015" y="46730"/>
                  <a:pt x="156754" y="45720"/>
                </a:cubicBezTo>
                <a:cubicBezTo>
                  <a:pt x="150025" y="58112"/>
                  <a:pt x="134527" y="62694"/>
                  <a:pt x="122138" y="55969"/>
                </a:cubicBezTo>
                <a:cubicBezTo>
                  <a:pt x="117804" y="53616"/>
                  <a:pt x="114245" y="50054"/>
                  <a:pt x="111891" y="45720"/>
                </a:cubicBezTo>
                <a:close/>
                <a:moveTo>
                  <a:pt x="68457" y="80391"/>
                </a:moveTo>
                <a:cubicBezTo>
                  <a:pt x="80564" y="80343"/>
                  <a:pt x="92437" y="77057"/>
                  <a:pt x="102843" y="70866"/>
                </a:cubicBezTo>
                <a:cubicBezTo>
                  <a:pt x="108979" y="66961"/>
                  <a:pt x="116054" y="64789"/>
                  <a:pt x="123321" y="64579"/>
                </a:cubicBezTo>
                <a:cubicBezTo>
                  <a:pt x="126584" y="64560"/>
                  <a:pt x="129817" y="65180"/>
                  <a:pt x="132846" y="66389"/>
                </a:cubicBezTo>
                <a:cubicBezTo>
                  <a:pt x="132846" y="77819"/>
                  <a:pt x="131227" y="133921"/>
                  <a:pt x="130275" y="179070"/>
                </a:cubicBezTo>
                <a:cubicBezTo>
                  <a:pt x="121750" y="174603"/>
                  <a:pt x="112163" y="172555"/>
                  <a:pt x="102557" y="173165"/>
                </a:cubicBezTo>
                <a:cubicBezTo>
                  <a:pt x="88732" y="173469"/>
                  <a:pt x="74976" y="175193"/>
                  <a:pt x="61504" y="178308"/>
                </a:cubicBezTo>
                <a:lnTo>
                  <a:pt x="60266" y="79534"/>
                </a:lnTo>
                <a:cubicBezTo>
                  <a:pt x="62980" y="79962"/>
                  <a:pt x="65713" y="80248"/>
                  <a:pt x="68457" y="80391"/>
                </a:cubicBezTo>
                <a:close/>
                <a:moveTo>
                  <a:pt x="54075" y="91250"/>
                </a:moveTo>
                <a:lnTo>
                  <a:pt x="55313" y="182880"/>
                </a:lnTo>
                <a:cubicBezTo>
                  <a:pt x="55320" y="183852"/>
                  <a:pt x="55778" y="184766"/>
                  <a:pt x="56551" y="185357"/>
                </a:cubicBezTo>
                <a:cubicBezTo>
                  <a:pt x="57356" y="185995"/>
                  <a:pt x="58405" y="186242"/>
                  <a:pt x="59409" y="186023"/>
                </a:cubicBezTo>
                <a:cubicBezTo>
                  <a:pt x="73628" y="182480"/>
                  <a:pt x="88193" y="180499"/>
                  <a:pt x="102843" y="180118"/>
                </a:cubicBezTo>
                <a:cubicBezTo>
                  <a:pt x="117035" y="180118"/>
                  <a:pt x="126560" y="182975"/>
                  <a:pt x="130656" y="188214"/>
                </a:cubicBezTo>
                <a:cubicBezTo>
                  <a:pt x="118773" y="184576"/>
                  <a:pt x="106412" y="182747"/>
                  <a:pt x="93984" y="182785"/>
                </a:cubicBezTo>
                <a:cubicBezTo>
                  <a:pt x="78159" y="182832"/>
                  <a:pt x="62462" y="185642"/>
                  <a:pt x="47598" y="191071"/>
                </a:cubicBezTo>
                <a:cubicBezTo>
                  <a:pt x="47598" y="163640"/>
                  <a:pt x="45978" y="105346"/>
                  <a:pt x="45597" y="89821"/>
                </a:cubicBezTo>
                <a:cubicBezTo>
                  <a:pt x="47693" y="90202"/>
                  <a:pt x="50646" y="90773"/>
                  <a:pt x="54075" y="91250"/>
                </a:cubicBezTo>
                <a:close/>
                <a:moveTo>
                  <a:pt x="41121" y="193167"/>
                </a:moveTo>
                <a:lnTo>
                  <a:pt x="33882" y="191643"/>
                </a:lnTo>
                <a:lnTo>
                  <a:pt x="41025" y="185166"/>
                </a:lnTo>
                <a:cubicBezTo>
                  <a:pt x="41025" y="188119"/>
                  <a:pt x="41121" y="190786"/>
                  <a:pt x="41121" y="193167"/>
                </a:cubicBezTo>
                <a:close/>
                <a:moveTo>
                  <a:pt x="5307" y="238887"/>
                </a:moveTo>
                <a:cubicBezTo>
                  <a:pt x="5307" y="231267"/>
                  <a:pt x="8831" y="230029"/>
                  <a:pt x="11117" y="230029"/>
                </a:cubicBezTo>
                <a:lnTo>
                  <a:pt x="29310" y="234410"/>
                </a:lnTo>
                <a:lnTo>
                  <a:pt x="29310" y="255556"/>
                </a:lnTo>
                <a:lnTo>
                  <a:pt x="12641" y="250888"/>
                </a:lnTo>
                <a:cubicBezTo>
                  <a:pt x="11974" y="250698"/>
                  <a:pt x="5307" y="248888"/>
                  <a:pt x="5307" y="238887"/>
                </a:cubicBezTo>
                <a:close/>
                <a:moveTo>
                  <a:pt x="140181" y="261271"/>
                </a:moveTo>
                <a:lnTo>
                  <a:pt x="140181" y="286703"/>
                </a:lnTo>
                <a:lnTo>
                  <a:pt x="33691" y="256889"/>
                </a:lnTo>
                <a:lnTo>
                  <a:pt x="33691" y="235553"/>
                </a:lnTo>
                <a:close/>
                <a:moveTo>
                  <a:pt x="199617" y="303276"/>
                </a:moveTo>
                <a:lnTo>
                  <a:pt x="144848" y="287941"/>
                </a:lnTo>
                <a:lnTo>
                  <a:pt x="144848" y="262319"/>
                </a:lnTo>
                <a:lnTo>
                  <a:pt x="199617" y="275939"/>
                </a:lnTo>
                <a:close/>
                <a:moveTo>
                  <a:pt x="201998" y="269367"/>
                </a:moveTo>
                <a:lnTo>
                  <a:pt x="15879" y="224409"/>
                </a:lnTo>
                <a:lnTo>
                  <a:pt x="23785" y="217456"/>
                </a:lnTo>
                <a:cubicBezTo>
                  <a:pt x="25439" y="219046"/>
                  <a:pt x="27471" y="220199"/>
                  <a:pt x="29691" y="220790"/>
                </a:cubicBezTo>
                <a:lnTo>
                  <a:pt x="196092" y="261271"/>
                </a:lnTo>
                <a:lnTo>
                  <a:pt x="196854" y="261271"/>
                </a:lnTo>
                <a:cubicBezTo>
                  <a:pt x="197617" y="261252"/>
                  <a:pt x="198353" y="260985"/>
                  <a:pt x="198950" y="260509"/>
                </a:cubicBezTo>
                <a:cubicBezTo>
                  <a:pt x="198950" y="260509"/>
                  <a:pt x="198950" y="260509"/>
                  <a:pt x="198950" y="260509"/>
                </a:cubicBezTo>
                <a:cubicBezTo>
                  <a:pt x="198950" y="260509"/>
                  <a:pt x="199712" y="260509"/>
                  <a:pt x="199998" y="260033"/>
                </a:cubicBezTo>
                <a:lnTo>
                  <a:pt x="242003" y="211550"/>
                </a:lnTo>
                <a:lnTo>
                  <a:pt x="250861" y="212408"/>
                </a:lnTo>
                <a:close/>
                <a:moveTo>
                  <a:pt x="206951" y="297942"/>
                </a:moveTo>
                <a:lnTo>
                  <a:pt x="206951" y="273177"/>
                </a:lnTo>
                <a:lnTo>
                  <a:pt x="253147" y="219170"/>
                </a:lnTo>
                <a:cubicBezTo>
                  <a:pt x="253003" y="221828"/>
                  <a:pt x="253260" y="224495"/>
                  <a:pt x="253909" y="227076"/>
                </a:cubicBezTo>
                <a:cubicBezTo>
                  <a:pt x="254433" y="229333"/>
                  <a:pt x="255551" y="231400"/>
                  <a:pt x="257148" y="233077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6B2D8C2-B117-AFA1-BD44-165A1678AA8A}"/>
              </a:ext>
            </a:extLst>
          </p:cNvPr>
          <p:cNvSpPr/>
          <p:nvPr/>
        </p:nvSpPr>
        <p:spPr>
          <a:xfrm>
            <a:off x="9173901" y="815646"/>
            <a:ext cx="267549" cy="316849"/>
          </a:xfrm>
          <a:custGeom>
            <a:avLst/>
            <a:gdLst>
              <a:gd name="connsiteX0" fmla="*/ 47413 w 267549"/>
              <a:gd name="connsiteY0" fmla="*/ 176117 h 316849"/>
              <a:gd name="connsiteX1" fmla="*/ 95038 w 267549"/>
              <a:gd name="connsiteY1" fmla="*/ 129731 h 316849"/>
              <a:gd name="connsiteX2" fmla="*/ 95038 w 267549"/>
              <a:gd name="connsiteY2" fmla="*/ 128397 h 316849"/>
              <a:gd name="connsiteX3" fmla="*/ 57891 w 267549"/>
              <a:gd name="connsiteY3" fmla="*/ 44482 h 316849"/>
              <a:gd name="connsiteX4" fmla="*/ 127518 w 267549"/>
              <a:gd name="connsiteY4" fmla="*/ 44482 h 316849"/>
              <a:gd name="connsiteX5" fmla="*/ 118470 w 267549"/>
              <a:gd name="connsiteY5" fmla="*/ 222218 h 316849"/>
              <a:gd name="connsiteX6" fmla="*/ 89895 w 267549"/>
              <a:gd name="connsiteY6" fmla="*/ 222218 h 316849"/>
              <a:gd name="connsiteX7" fmla="*/ 86656 w 267549"/>
              <a:gd name="connsiteY7" fmla="*/ 225552 h 316849"/>
              <a:gd name="connsiteX8" fmla="*/ 86656 w 267549"/>
              <a:gd name="connsiteY8" fmla="*/ 240125 h 316849"/>
              <a:gd name="connsiteX9" fmla="*/ 89895 w 267549"/>
              <a:gd name="connsiteY9" fmla="*/ 243364 h 316849"/>
              <a:gd name="connsiteX10" fmla="*/ 117612 w 267549"/>
              <a:gd name="connsiteY10" fmla="*/ 243364 h 316849"/>
              <a:gd name="connsiteX11" fmla="*/ 115707 w 267549"/>
              <a:gd name="connsiteY11" fmla="*/ 282607 h 316849"/>
              <a:gd name="connsiteX12" fmla="*/ 104277 w 267549"/>
              <a:gd name="connsiteY12" fmla="*/ 282607 h 316849"/>
              <a:gd name="connsiteX13" fmla="*/ 101896 w 267549"/>
              <a:gd name="connsiteY13" fmla="*/ 283559 h 316849"/>
              <a:gd name="connsiteX14" fmla="*/ 101039 w 267549"/>
              <a:gd name="connsiteY14" fmla="*/ 285941 h 316849"/>
              <a:gd name="connsiteX15" fmla="*/ 135425 w 267549"/>
              <a:gd name="connsiteY15" fmla="*/ 316801 h 316849"/>
              <a:gd name="connsiteX16" fmla="*/ 166285 w 267549"/>
              <a:gd name="connsiteY16" fmla="*/ 285941 h 316849"/>
              <a:gd name="connsiteX17" fmla="*/ 165333 w 267549"/>
              <a:gd name="connsiteY17" fmla="*/ 283559 h 316849"/>
              <a:gd name="connsiteX18" fmla="*/ 163047 w 267549"/>
              <a:gd name="connsiteY18" fmla="*/ 282607 h 316849"/>
              <a:gd name="connsiteX19" fmla="*/ 150093 w 267549"/>
              <a:gd name="connsiteY19" fmla="*/ 282607 h 316849"/>
              <a:gd name="connsiteX20" fmla="*/ 148092 w 267549"/>
              <a:gd name="connsiteY20" fmla="*/ 243364 h 316849"/>
              <a:gd name="connsiteX21" fmla="*/ 177525 w 267549"/>
              <a:gd name="connsiteY21" fmla="*/ 243364 h 316849"/>
              <a:gd name="connsiteX22" fmla="*/ 180763 w 267549"/>
              <a:gd name="connsiteY22" fmla="*/ 240125 h 316849"/>
              <a:gd name="connsiteX23" fmla="*/ 180763 w 267549"/>
              <a:gd name="connsiteY23" fmla="*/ 225838 h 316849"/>
              <a:gd name="connsiteX24" fmla="*/ 177525 w 267549"/>
              <a:gd name="connsiteY24" fmla="*/ 222504 h 316849"/>
              <a:gd name="connsiteX25" fmla="*/ 147045 w 267549"/>
              <a:gd name="connsiteY25" fmla="*/ 222504 h 316849"/>
              <a:gd name="connsiteX26" fmla="*/ 138091 w 267549"/>
              <a:gd name="connsiteY26" fmla="*/ 44482 h 316849"/>
              <a:gd name="connsiteX27" fmla="*/ 208862 w 267549"/>
              <a:gd name="connsiteY27" fmla="*/ 44482 h 316849"/>
              <a:gd name="connsiteX28" fmla="*/ 172191 w 267549"/>
              <a:gd name="connsiteY28" fmla="*/ 128397 h 316849"/>
              <a:gd name="connsiteX29" fmla="*/ 172191 w 267549"/>
              <a:gd name="connsiteY29" fmla="*/ 129731 h 316849"/>
              <a:gd name="connsiteX30" fmla="*/ 219816 w 267549"/>
              <a:gd name="connsiteY30" fmla="*/ 177356 h 316849"/>
              <a:gd name="connsiteX31" fmla="*/ 267441 w 267549"/>
              <a:gd name="connsiteY31" fmla="*/ 129731 h 316849"/>
              <a:gd name="connsiteX32" fmla="*/ 267441 w 267549"/>
              <a:gd name="connsiteY32" fmla="*/ 128397 h 316849"/>
              <a:gd name="connsiteX33" fmla="*/ 222197 w 267549"/>
              <a:gd name="connsiteY33" fmla="*/ 27718 h 316849"/>
              <a:gd name="connsiteX34" fmla="*/ 219244 w 267549"/>
              <a:gd name="connsiteY34" fmla="*/ 25718 h 316849"/>
              <a:gd name="connsiteX35" fmla="*/ 137139 w 267549"/>
              <a:gd name="connsiteY35" fmla="*/ 25718 h 316849"/>
              <a:gd name="connsiteX36" fmla="*/ 135996 w 267549"/>
              <a:gd name="connsiteY36" fmla="*/ 3143 h 316849"/>
              <a:gd name="connsiteX37" fmla="*/ 132757 w 267549"/>
              <a:gd name="connsiteY37" fmla="*/ 0 h 316849"/>
              <a:gd name="connsiteX38" fmla="*/ 129423 w 267549"/>
              <a:gd name="connsiteY38" fmla="*/ 3143 h 316849"/>
              <a:gd name="connsiteX39" fmla="*/ 128280 w 267549"/>
              <a:gd name="connsiteY39" fmla="*/ 26099 h 316849"/>
              <a:gd name="connsiteX40" fmla="*/ 47318 w 267549"/>
              <a:gd name="connsiteY40" fmla="*/ 26099 h 316849"/>
              <a:gd name="connsiteX41" fmla="*/ 44365 w 267549"/>
              <a:gd name="connsiteY41" fmla="*/ 28099 h 316849"/>
              <a:gd name="connsiteX42" fmla="*/ 74 w 267549"/>
              <a:gd name="connsiteY42" fmla="*/ 128397 h 316849"/>
              <a:gd name="connsiteX43" fmla="*/ 74 w 267549"/>
              <a:gd name="connsiteY43" fmla="*/ 129731 h 316849"/>
              <a:gd name="connsiteX44" fmla="*/ 47413 w 267549"/>
              <a:gd name="connsiteY44" fmla="*/ 176117 h 316849"/>
              <a:gd name="connsiteX45" fmla="*/ 143616 w 267549"/>
              <a:gd name="connsiteY45" fmla="*/ 282797 h 316849"/>
              <a:gd name="connsiteX46" fmla="*/ 122375 w 267549"/>
              <a:gd name="connsiteY46" fmla="*/ 282797 h 316849"/>
              <a:gd name="connsiteX47" fmla="*/ 142663 w 267549"/>
              <a:gd name="connsiteY47" fmla="*/ 265938 h 316849"/>
              <a:gd name="connsiteX48" fmla="*/ 142377 w 267549"/>
              <a:gd name="connsiteY48" fmla="*/ 257747 h 316849"/>
              <a:gd name="connsiteX49" fmla="*/ 122565 w 267549"/>
              <a:gd name="connsiteY49" fmla="*/ 274225 h 316849"/>
              <a:gd name="connsiteX50" fmla="*/ 123137 w 267549"/>
              <a:gd name="connsiteY50" fmla="*/ 263652 h 316849"/>
              <a:gd name="connsiteX51" fmla="*/ 142187 w 267549"/>
              <a:gd name="connsiteY51" fmla="*/ 247936 h 316849"/>
              <a:gd name="connsiteX52" fmla="*/ 136758 w 267549"/>
              <a:gd name="connsiteY52" fmla="*/ 243650 h 316849"/>
              <a:gd name="connsiteX53" fmla="*/ 123518 w 267549"/>
              <a:gd name="connsiteY53" fmla="*/ 254699 h 316849"/>
              <a:gd name="connsiteX54" fmla="*/ 124089 w 267549"/>
              <a:gd name="connsiteY54" fmla="*/ 243650 h 316849"/>
              <a:gd name="connsiteX55" fmla="*/ 134091 w 267549"/>
              <a:gd name="connsiteY55" fmla="*/ 311468 h 316849"/>
              <a:gd name="connsiteX56" fmla="*/ 108373 w 267549"/>
              <a:gd name="connsiteY56" fmla="*/ 289370 h 316849"/>
              <a:gd name="connsiteX57" fmla="*/ 159903 w 267549"/>
              <a:gd name="connsiteY57" fmla="*/ 289370 h 316849"/>
              <a:gd name="connsiteX58" fmla="*/ 134091 w 267549"/>
              <a:gd name="connsiteY58" fmla="*/ 311468 h 316849"/>
              <a:gd name="connsiteX59" fmla="*/ 174762 w 267549"/>
              <a:gd name="connsiteY59" fmla="*/ 237173 h 316849"/>
              <a:gd name="connsiteX60" fmla="*/ 93038 w 267549"/>
              <a:gd name="connsiteY60" fmla="*/ 237173 h 316849"/>
              <a:gd name="connsiteX61" fmla="*/ 93038 w 267549"/>
              <a:gd name="connsiteY61" fmla="*/ 229076 h 316849"/>
              <a:gd name="connsiteX62" fmla="*/ 174286 w 267549"/>
              <a:gd name="connsiteY62" fmla="*/ 229076 h 316849"/>
              <a:gd name="connsiteX63" fmla="*/ 140472 w 267549"/>
              <a:gd name="connsiteY63" fmla="*/ 222218 h 316849"/>
              <a:gd name="connsiteX64" fmla="*/ 125042 w 267549"/>
              <a:gd name="connsiteY64" fmla="*/ 222218 h 316849"/>
              <a:gd name="connsiteX65" fmla="*/ 132757 w 267549"/>
              <a:gd name="connsiteY65" fmla="*/ 68104 h 316849"/>
              <a:gd name="connsiteX66" fmla="*/ 49509 w 267549"/>
              <a:gd name="connsiteY66" fmla="*/ 31718 h 316849"/>
              <a:gd name="connsiteX67" fmla="*/ 131424 w 267549"/>
              <a:gd name="connsiteY67" fmla="*/ 31718 h 316849"/>
              <a:gd name="connsiteX68" fmla="*/ 132757 w 267549"/>
              <a:gd name="connsiteY68" fmla="*/ 31718 h 316849"/>
              <a:gd name="connsiteX69" fmla="*/ 133995 w 267549"/>
              <a:gd name="connsiteY69" fmla="*/ 31718 h 316849"/>
              <a:gd name="connsiteX70" fmla="*/ 217149 w 267549"/>
              <a:gd name="connsiteY70" fmla="*/ 31718 h 316849"/>
              <a:gd name="connsiteX71" fmla="*/ 260202 w 267549"/>
              <a:gd name="connsiteY71" fmla="*/ 129731 h 316849"/>
              <a:gd name="connsiteX72" fmla="*/ 219149 w 267549"/>
              <a:gd name="connsiteY72" fmla="*/ 170783 h 316849"/>
              <a:gd name="connsiteX73" fmla="*/ 178096 w 267549"/>
              <a:gd name="connsiteY73" fmla="*/ 129731 h 316849"/>
              <a:gd name="connsiteX74" fmla="*/ 216863 w 267549"/>
              <a:gd name="connsiteY74" fmla="*/ 41910 h 316849"/>
              <a:gd name="connsiteX75" fmla="*/ 216863 w 267549"/>
              <a:gd name="connsiteY75" fmla="*/ 38767 h 316849"/>
              <a:gd name="connsiteX76" fmla="*/ 214196 w 267549"/>
              <a:gd name="connsiteY76" fmla="*/ 37338 h 316849"/>
              <a:gd name="connsiteX77" fmla="*/ 134662 w 267549"/>
              <a:gd name="connsiteY77" fmla="*/ 37338 h 316849"/>
              <a:gd name="connsiteX78" fmla="*/ 132757 w 267549"/>
              <a:gd name="connsiteY78" fmla="*/ 37910 h 316849"/>
              <a:gd name="connsiteX79" fmla="*/ 130757 w 267549"/>
              <a:gd name="connsiteY79" fmla="*/ 37338 h 316849"/>
              <a:gd name="connsiteX80" fmla="*/ 52747 w 267549"/>
              <a:gd name="connsiteY80" fmla="*/ 37338 h 316849"/>
              <a:gd name="connsiteX81" fmla="*/ 49985 w 267549"/>
              <a:gd name="connsiteY81" fmla="*/ 38767 h 316849"/>
              <a:gd name="connsiteX82" fmla="*/ 49985 w 267549"/>
              <a:gd name="connsiteY82" fmla="*/ 41910 h 316849"/>
              <a:gd name="connsiteX83" fmla="*/ 88752 w 267549"/>
              <a:gd name="connsiteY83" fmla="*/ 129731 h 316849"/>
              <a:gd name="connsiteX84" fmla="*/ 47699 w 267549"/>
              <a:gd name="connsiteY84" fmla="*/ 170783 h 316849"/>
              <a:gd name="connsiteX85" fmla="*/ 6646 w 267549"/>
              <a:gd name="connsiteY85" fmla="*/ 129731 h 31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67549" h="316849">
                <a:moveTo>
                  <a:pt x="47413" y="176117"/>
                </a:moveTo>
                <a:cubicBezTo>
                  <a:pt x="73239" y="176126"/>
                  <a:pt x="94367" y="155548"/>
                  <a:pt x="95038" y="129731"/>
                </a:cubicBezTo>
                <a:cubicBezTo>
                  <a:pt x="95136" y="129291"/>
                  <a:pt x="95136" y="128836"/>
                  <a:pt x="95038" y="128397"/>
                </a:cubicBezTo>
                <a:lnTo>
                  <a:pt x="57891" y="44482"/>
                </a:lnTo>
                <a:lnTo>
                  <a:pt x="127518" y="44482"/>
                </a:lnTo>
                <a:lnTo>
                  <a:pt x="118470" y="222218"/>
                </a:lnTo>
                <a:lnTo>
                  <a:pt x="89895" y="222218"/>
                </a:lnTo>
                <a:cubicBezTo>
                  <a:pt x="88091" y="222270"/>
                  <a:pt x="86655" y="223747"/>
                  <a:pt x="86656" y="225552"/>
                </a:cubicBezTo>
                <a:lnTo>
                  <a:pt x="86656" y="240125"/>
                </a:lnTo>
                <a:cubicBezTo>
                  <a:pt x="86656" y="241914"/>
                  <a:pt x="88106" y="243364"/>
                  <a:pt x="89895" y="243364"/>
                </a:cubicBezTo>
                <a:lnTo>
                  <a:pt x="117612" y="243364"/>
                </a:lnTo>
                <a:lnTo>
                  <a:pt x="115707" y="282607"/>
                </a:lnTo>
                <a:lnTo>
                  <a:pt x="104277" y="282607"/>
                </a:lnTo>
                <a:cubicBezTo>
                  <a:pt x="103389" y="282594"/>
                  <a:pt x="102531" y="282937"/>
                  <a:pt x="101896" y="283559"/>
                </a:cubicBezTo>
                <a:cubicBezTo>
                  <a:pt x="101299" y="284204"/>
                  <a:pt x="100989" y="285063"/>
                  <a:pt x="101039" y="285941"/>
                </a:cubicBezTo>
                <a:cubicBezTo>
                  <a:pt x="102012" y="303958"/>
                  <a:pt x="117408" y="317774"/>
                  <a:pt x="135425" y="316801"/>
                </a:cubicBezTo>
                <a:cubicBezTo>
                  <a:pt x="152081" y="315899"/>
                  <a:pt x="165385" y="302597"/>
                  <a:pt x="166285" y="285941"/>
                </a:cubicBezTo>
                <a:cubicBezTo>
                  <a:pt x="166297" y="285052"/>
                  <a:pt x="165955" y="284195"/>
                  <a:pt x="165333" y="283559"/>
                </a:cubicBezTo>
                <a:cubicBezTo>
                  <a:pt x="164747" y="282922"/>
                  <a:pt x="163911" y="282573"/>
                  <a:pt x="163047" y="282607"/>
                </a:cubicBezTo>
                <a:lnTo>
                  <a:pt x="150093" y="282607"/>
                </a:lnTo>
                <a:lnTo>
                  <a:pt x="148092" y="243364"/>
                </a:lnTo>
                <a:lnTo>
                  <a:pt x="177525" y="243364"/>
                </a:lnTo>
                <a:cubicBezTo>
                  <a:pt x="179313" y="243364"/>
                  <a:pt x="180763" y="241914"/>
                  <a:pt x="180763" y="240125"/>
                </a:cubicBezTo>
                <a:lnTo>
                  <a:pt x="180763" y="225838"/>
                </a:lnTo>
                <a:cubicBezTo>
                  <a:pt x="180764" y="224033"/>
                  <a:pt x="179329" y="222555"/>
                  <a:pt x="177525" y="222504"/>
                </a:cubicBezTo>
                <a:lnTo>
                  <a:pt x="147045" y="222504"/>
                </a:lnTo>
                <a:lnTo>
                  <a:pt x="138091" y="44482"/>
                </a:lnTo>
                <a:lnTo>
                  <a:pt x="208862" y="44482"/>
                </a:lnTo>
                <a:lnTo>
                  <a:pt x="172191" y="128397"/>
                </a:lnTo>
                <a:cubicBezTo>
                  <a:pt x="172092" y="128836"/>
                  <a:pt x="172092" y="129291"/>
                  <a:pt x="172191" y="129731"/>
                </a:cubicBezTo>
                <a:cubicBezTo>
                  <a:pt x="172191" y="156033"/>
                  <a:pt x="193513" y="177356"/>
                  <a:pt x="219816" y="177356"/>
                </a:cubicBezTo>
                <a:cubicBezTo>
                  <a:pt x="246118" y="177356"/>
                  <a:pt x="267441" y="156033"/>
                  <a:pt x="267441" y="129731"/>
                </a:cubicBezTo>
                <a:cubicBezTo>
                  <a:pt x="267585" y="129298"/>
                  <a:pt x="267585" y="128829"/>
                  <a:pt x="267441" y="128397"/>
                </a:cubicBezTo>
                <a:lnTo>
                  <a:pt x="222197" y="27718"/>
                </a:lnTo>
                <a:cubicBezTo>
                  <a:pt x="221722" y="26503"/>
                  <a:pt x="220548" y="25707"/>
                  <a:pt x="219244" y="25718"/>
                </a:cubicBezTo>
                <a:lnTo>
                  <a:pt x="137139" y="25718"/>
                </a:lnTo>
                <a:lnTo>
                  <a:pt x="135996" y="3143"/>
                </a:lnTo>
                <a:cubicBezTo>
                  <a:pt x="135897" y="1413"/>
                  <a:pt x="134490" y="47"/>
                  <a:pt x="132757" y="0"/>
                </a:cubicBezTo>
                <a:cubicBezTo>
                  <a:pt x="131006" y="43"/>
                  <a:pt x="129569" y="1398"/>
                  <a:pt x="129423" y="3143"/>
                </a:cubicBezTo>
                <a:lnTo>
                  <a:pt x="128280" y="26099"/>
                </a:lnTo>
                <a:lnTo>
                  <a:pt x="47318" y="26099"/>
                </a:lnTo>
                <a:cubicBezTo>
                  <a:pt x="46022" y="26115"/>
                  <a:pt x="44860" y="26901"/>
                  <a:pt x="44365" y="28099"/>
                </a:cubicBezTo>
                <a:lnTo>
                  <a:pt x="74" y="128397"/>
                </a:lnTo>
                <a:cubicBezTo>
                  <a:pt x="-25" y="128836"/>
                  <a:pt x="-25" y="129291"/>
                  <a:pt x="74" y="129731"/>
                </a:cubicBezTo>
                <a:cubicBezTo>
                  <a:pt x="742" y="155438"/>
                  <a:pt x="21698" y="175972"/>
                  <a:pt x="47413" y="176117"/>
                </a:cubicBezTo>
                <a:close/>
                <a:moveTo>
                  <a:pt x="143616" y="282797"/>
                </a:moveTo>
                <a:lnTo>
                  <a:pt x="122375" y="282797"/>
                </a:lnTo>
                <a:lnTo>
                  <a:pt x="142663" y="265938"/>
                </a:lnTo>
                <a:close/>
                <a:moveTo>
                  <a:pt x="142377" y="257747"/>
                </a:moveTo>
                <a:lnTo>
                  <a:pt x="122565" y="274225"/>
                </a:lnTo>
                <a:lnTo>
                  <a:pt x="123137" y="263652"/>
                </a:lnTo>
                <a:lnTo>
                  <a:pt x="142187" y="247936"/>
                </a:lnTo>
                <a:close/>
                <a:moveTo>
                  <a:pt x="136758" y="243650"/>
                </a:moveTo>
                <a:lnTo>
                  <a:pt x="123518" y="254699"/>
                </a:lnTo>
                <a:lnTo>
                  <a:pt x="124089" y="243650"/>
                </a:lnTo>
                <a:close/>
                <a:moveTo>
                  <a:pt x="134091" y="311468"/>
                </a:moveTo>
                <a:cubicBezTo>
                  <a:pt x="121218" y="311513"/>
                  <a:pt x="110266" y="302102"/>
                  <a:pt x="108373" y="289370"/>
                </a:cubicBezTo>
                <a:lnTo>
                  <a:pt x="159903" y="289370"/>
                </a:lnTo>
                <a:cubicBezTo>
                  <a:pt x="157967" y="302116"/>
                  <a:pt x="146984" y="311519"/>
                  <a:pt x="134091" y="311468"/>
                </a:cubicBezTo>
                <a:close/>
                <a:moveTo>
                  <a:pt x="174762" y="237173"/>
                </a:moveTo>
                <a:lnTo>
                  <a:pt x="93038" y="237173"/>
                </a:lnTo>
                <a:lnTo>
                  <a:pt x="93038" y="229076"/>
                </a:lnTo>
                <a:lnTo>
                  <a:pt x="174286" y="229076"/>
                </a:lnTo>
                <a:close/>
                <a:moveTo>
                  <a:pt x="140472" y="222218"/>
                </a:moveTo>
                <a:lnTo>
                  <a:pt x="125042" y="222218"/>
                </a:lnTo>
                <a:lnTo>
                  <a:pt x="132757" y="68104"/>
                </a:lnTo>
                <a:close/>
                <a:moveTo>
                  <a:pt x="49509" y="31718"/>
                </a:moveTo>
                <a:lnTo>
                  <a:pt x="131424" y="31718"/>
                </a:lnTo>
                <a:cubicBezTo>
                  <a:pt x="131864" y="31808"/>
                  <a:pt x="132317" y="31808"/>
                  <a:pt x="132757" y="31718"/>
                </a:cubicBezTo>
                <a:cubicBezTo>
                  <a:pt x="133164" y="31815"/>
                  <a:pt x="133589" y="31815"/>
                  <a:pt x="133995" y="31718"/>
                </a:cubicBezTo>
                <a:lnTo>
                  <a:pt x="217149" y="31718"/>
                </a:lnTo>
                <a:lnTo>
                  <a:pt x="260202" y="129731"/>
                </a:lnTo>
                <a:cubicBezTo>
                  <a:pt x="260202" y="152403"/>
                  <a:pt x="241821" y="170783"/>
                  <a:pt x="219149" y="170783"/>
                </a:cubicBezTo>
                <a:cubicBezTo>
                  <a:pt x="196476" y="170783"/>
                  <a:pt x="178096" y="152403"/>
                  <a:pt x="178096" y="129731"/>
                </a:cubicBezTo>
                <a:lnTo>
                  <a:pt x="216863" y="41910"/>
                </a:lnTo>
                <a:cubicBezTo>
                  <a:pt x="217424" y="40938"/>
                  <a:pt x="217424" y="39739"/>
                  <a:pt x="216863" y="38767"/>
                </a:cubicBezTo>
                <a:cubicBezTo>
                  <a:pt x="216253" y="37891"/>
                  <a:pt x="215263" y="37360"/>
                  <a:pt x="214196" y="37338"/>
                </a:cubicBezTo>
                <a:lnTo>
                  <a:pt x="134662" y="37338"/>
                </a:lnTo>
                <a:cubicBezTo>
                  <a:pt x="133981" y="37310"/>
                  <a:pt x="133310" y="37511"/>
                  <a:pt x="132757" y="37910"/>
                </a:cubicBezTo>
                <a:cubicBezTo>
                  <a:pt x="132163" y="37522"/>
                  <a:pt x="131465" y="37323"/>
                  <a:pt x="130757" y="37338"/>
                </a:cubicBezTo>
                <a:lnTo>
                  <a:pt x="52747" y="37338"/>
                </a:lnTo>
                <a:cubicBezTo>
                  <a:pt x="51647" y="37329"/>
                  <a:pt x="50613" y="37864"/>
                  <a:pt x="49985" y="38767"/>
                </a:cubicBezTo>
                <a:cubicBezTo>
                  <a:pt x="49460" y="39749"/>
                  <a:pt x="49460" y="40928"/>
                  <a:pt x="49985" y="41910"/>
                </a:cubicBezTo>
                <a:lnTo>
                  <a:pt x="88752" y="129731"/>
                </a:lnTo>
                <a:cubicBezTo>
                  <a:pt x="88752" y="152403"/>
                  <a:pt x="70371" y="170783"/>
                  <a:pt x="47699" y="170783"/>
                </a:cubicBezTo>
                <a:cubicBezTo>
                  <a:pt x="25026" y="170783"/>
                  <a:pt x="6646" y="152403"/>
                  <a:pt x="6646" y="129731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42DA252-8DA2-C99B-6FF8-7DEF097EE6D9}"/>
              </a:ext>
            </a:extLst>
          </p:cNvPr>
          <p:cNvSpPr/>
          <p:nvPr/>
        </p:nvSpPr>
        <p:spPr>
          <a:xfrm>
            <a:off x="9185296" y="865843"/>
            <a:ext cx="71926" cy="81724"/>
          </a:xfrm>
          <a:custGeom>
            <a:avLst/>
            <a:gdLst>
              <a:gd name="connsiteX0" fmla="*/ 68688 w 71926"/>
              <a:gd name="connsiteY0" fmla="*/ 81724 h 81724"/>
              <a:gd name="connsiteX1" fmla="*/ 71927 w 71926"/>
              <a:gd name="connsiteY1" fmla="*/ 78486 h 81724"/>
              <a:gd name="connsiteX2" fmla="*/ 71451 w 71926"/>
              <a:gd name="connsiteY2" fmla="*/ 76676 h 81724"/>
              <a:gd name="connsiteX3" fmla="*/ 38970 w 71926"/>
              <a:gd name="connsiteY3" fmla="*/ 2000 h 81724"/>
              <a:gd name="connsiteX4" fmla="*/ 36018 w 71926"/>
              <a:gd name="connsiteY4" fmla="*/ 0 h 81724"/>
              <a:gd name="connsiteX5" fmla="*/ 32970 w 71926"/>
              <a:gd name="connsiteY5" fmla="*/ 2000 h 81724"/>
              <a:gd name="connsiteX6" fmla="*/ 394 w 71926"/>
              <a:gd name="connsiteY6" fmla="*/ 76771 h 81724"/>
              <a:gd name="connsiteX7" fmla="*/ 394 w 71926"/>
              <a:gd name="connsiteY7" fmla="*/ 79819 h 81724"/>
              <a:gd name="connsiteX8" fmla="*/ 3156 w 71926"/>
              <a:gd name="connsiteY8" fmla="*/ 81344 h 81724"/>
              <a:gd name="connsiteX9" fmla="*/ 68498 w 71926"/>
              <a:gd name="connsiteY9" fmla="*/ 81344 h 81724"/>
              <a:gd name="connsiteX10" fmla="*/ 8395 w 71926"/>
              <a:gd name="connsiteY10" fmla="*/ 75152 h 81724"/>
              <a:gd name="connsiteX11" fmla="*/ 36018 w 71926"/>
              <a:gd name="connsiteY11" fmla="*/ 11525 h 81724"/>
              <a:gd name="connsiteX12" fmla="*/ 63640 w 71926"/>
              <a:gd name="connsiteY12" fmla="*/ 75152 h 8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926" h="81724">
                <a:moveTo>
                  <a:pt x="68688" y="81724"/>
                </a:moveTo>
                <a:cubicBezTo>
                  <a:pt x="70477" y="81724"/>
                  <a:pt x="71927" y="80275"/>
                  <a:pt x="71927" y="78486"/>
                </a:cubicBezTo>
                <a:cubicBezTo>
                  <a:pt x="71930" y="77852"/>
                  <a:pt x="71765" y="77228"/>
                  <a:pt x="71451" y="76676"/>
                </a:cubicBezTo>
                <a:lnTo>
                  <a:pt x="38970" y="2000"/>
                </a:lnTo>
                <a:cubicBezTo>
                  <a:pt x="38475" y="803"/>
                  <a:pt x="37313" y="16"/>
                  <a:pt x="36018" y="0"/>
                </a:cubicBezTo>
                <a:cubicBezTo>
                  <a:pt x="34695" y="3"/>
                  <a:pt x="33499" y="788"/>
                  <a:pt x="32970" y="2000"/>
                </a:cubicBezTo>
                <a:lnTo>
                  <a:pt x="394" y="76771"/>
                </a:lnTo>
                <a:cubicBezTo>
                  <a:pt x="-131" y="77719"/>
                  <a:pt x="-131" y="78872"/>
                  <a:pt x="394" y="79819"/>
                </a:cubicBezTo>
                <a:cubicBezTo>
                  <a:pt x="1013" y="80746"/>
                  <a:pt x="2043" y="81314"/>
                  <a:pt x="3156" y="81344"/>
                </a:cubicBezTo>
                <a:lnTo>
                  <a:pt x="68498" y="81344"/>
                </a:lnTo>
                <a:close/>
                <a:moveTo>
                  <a:pt x="8395" y="75152"/>
                </a:moveTo>
                <a:lnTo>
                  <a:pt x="36018" y="11525"/>
                </a:lnTo>
                <a:lnTo>
                  <a:pt x="63640" y="7515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1DCF4C9-6770-446F-A854-182B467255DA}"/>
              </a:ext>
            </a:extLst>
          </p:cNvPr>
          <p:cNvSpPr/>
          <p:nvPr/>
        </p:nvSpPr>
        <p:spPr>
          <a:xfrm>
            <a:off x="9357069" y="865462"/>
            <a:ext cx="71700" cy="81724"/>
          </a:xfrm>
          <a:custGeom>
            <a:avLst/>
            <a:gdLst>
              <a:gd name="connsiteX0" fmla="*/ 357 w 71700"/>
              <a:gd name="connsiteY0" fmla="*/ 77152 h 81724"/>
              <a:gd name="connsiteX1" fmla="*/ 357 w 71700"/>
              <a:gd name="connsiteY1" fmla="*/ 80200 h 81724"/>
              <a:gd name="connsiteX2" fmla="*/ 3119 w 71700"/>
              <a:gd name="connsiteY2" fmla="*/ 81725 h 81724"/>
              <a:gd name="connsiteX3" fmla="*/ 68366 w 71700"/>
              <a:gd name="connsiteY3" fmla="*/ 81725 h 81724"/>
              <a:gd name="connsiteX4" fmla="*/ 71699 w 71700"/>
              <a:gd name="connsiteY4" fmla="*/ 78486 h 81724"/>
              <a:gd name="connsiteX5" fmla="*/ 71128 w 71700"/>
              <a:gd name="connsiteY5" fmla="*/ 76676 h 81724"/>
              <a:gd name="connsiteX6" fmla="*/ 38743 w 71700"/>
              <a:gd name="connsiteY6" fmla="*/ 2000 h 81724"/>
              <a:gd name="connsiteX7" fmla="*/ 35695 w 71700"/>
              <a:gd name="connsiteY7" fmla="*/ 0 h 81724"/>
              <a:gd name="connsiteX8" fmla="*/ 32742 w 71700"/>
              <a:gd name="connsiteY8" fmla="*/ 2000 h 81724"/>
              <a:gd name="connsiteX9" fmla="*/ 35981 w 71700"/>
              <a:gd name="connsiteY9" fmla="*/ 11525 h 81724"/>
              <a:gd name="connsiteX10" fmla="*/ 63603 w 71700"/>
              <a:gd name="connsiteY10" fmla="*/ 75152 h 81724"/>
              <a:gd name="connsiteX11" fmla="*/ 8072 w 71700"/>
              <a:gd name="connsiteY11" fmla="*/ 75152 h 81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700" h="81724">
                <a:moveTo>
                  <a:pt x="357" y="77152"/>
                </a:moveTo>
                <a:cubicBezTo>
                  <a:pt x="-119" y="78113"/>
                  <a:pt x="-119" y="79240"/>
                  <a:pt x="357" y="80200"/>
                </a:cubicBezTo>
                <a:cubicBezTo>
                  <a:pt x="964" y="81140"/>
                  <a:pt x="2001" y="81712"/>
                  <a:pt x="3119" y="81725"/>
                </a:cubicBezTo>
                <a:lnTo>
                  <a:pt x="68366" y="81725"/>
                </a:lnTo>
                <a:cubicBezTo>
                  <a:pt x="70171" y="81725"/>
                  <a:pt x="71648" y="80290"/>
                  <a:pt x="71699" y="78486"/>
                </a:cubicBezTo>
                <a:cubicBezTo>
                  <a:pt x="71714" y="77836"/>
                  <a:pt x="71513" y="77200"/>
                  <a:pt x="71128" y="76676"/>
                </a:cubicBezTo>
                <a:lnTo>
                  <a:pt x="38743" y="2000"/>
                </a:lnTo>
                <a:cubicBezTo>
                  <a:pt x="38213" y="788"/>
                  <a:pt x="37018" y="3"/>
                  <a:pt x="35695" y="0"/>
                </a:cubicBezTo>
                <a:cubicBezTo>
                  <a:pt x="34400" y="16"/>
                  <a:pt x="33237" y="803"/>
                  <a:pt x="32742" y="2000"/>
                </a:cubicBezTo>
                <a:close/>
                <a:moveTo>
                  <a:pt x="35981" y="11525"/>
                </a:moveTo>
                <a:lnTo>
                  <a:pt x="63603" y="75152"/>
                </a:lnTo>
                <a:lnTo>
                  <a:pt x="8072" y="75152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5C583CC-F956-0934-C07C-DDF3373504B9}"/>
              </a:ext>
            </a:extLst>
          </p:cNvPr>
          <p:cNvSpPr/>
          <p:nvPr/>
        </p:nvSpPr>
        <p:spPr>
          <a:xfrm>
            <a:off x="9459629" y="1191312"/>
            <a:ext cx="23241" cy="23241"/>
          </a:xfrm>
          <a:custGeom>
            <a:avLst/>
            <a:gdLst>
              <a:gd name="connsiteX0" fmla="*/ 11525 w 23241"/>
              <a:gd name="connsiteY0" fmla="*/ 23241 h 23241"/>
              <a:gd name="connsiteX1" fmla="*/ 23241 w 23241"/>
              <a:gd name="connsiteY1" fmla="*/ 11716 h 23241"/>
              <a:gd name="connsiteX2" fmla="*/ 11716 w 23241"/>
              <a:gd name="connsiteY2" fmla="*/ 0 h 23241"/>
              <a:gd name="connsiteX3" fmla="*/ 0 w 23241"/>
              <a:gd name="connsiteY3" fmla="*/ 11526 h 23241"/>
              <a:gd name="connsiteX4" fmla="*/ 0 w 23241"/>
              <a:gd name="connsiteY4" fmla="*/ 11621 h 23241"/>
              <a:gd name="connsiteX5" fmla="*/ 11525 w 23241"/>
              <a:gd name="connsiteY5" fmla="*/ 23241 h 2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41" h="23241">
                <a:moveTo>
                  <a:pt x="11525" y="23241"/>
                </a:moveTo>
                <a:cubicBezTo>
                  <a:pt x="17943" y="23298"/>
                  <a:pt x="23188" y="18136"/>
                  <a:pt x="23241" y="11716"/>
                </a:cubicBezTo>
                <a:cubicBezTo>
                  <a:pt x="23293" y="5296"/>
                  <a:pt x="18134" y="57"/>
                  <a:pt x="11716" y="0"/>
                </a:cubicBezTo>
                <a:cubicBezTo>
                  <a:pt x="5298" y="-47"/>
                  <a:pt x="53" y="5106"/>
                  <a:pt x="0" y="11526"/>
                </a:cubicBezTo>
                <a:cubicBezTo>
                  <a:pt x="0" y="11554"/>
                  <a:pt x="0" y="11592"/>
                  <a:pt x="0" y="11621"/>
                </a:cubicBezTo>
                <a:cubicBezTo>
                  <a:pt x="0" y="18003"/>
                  <a:pt x="5144" y="23194"/>
                  <a:pt x="11525" y="23241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C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808CD8-2FFC-8069-6324-7BF24B0D9483}"/>
              </a:ext>
            </a:extLst>
          </p:cNvPr>
          <p:cNvSpPr txBox="1"/>
          <p:nvPr/>
        </p:nvSpPr>
        <p:spPr>
          <a:xfrm>
            <a:off x="3623095" y="6078747"/>
            <a:ext cx="517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Basado en las </a:t>
            </a:r>
            <a:r>
              <a:rPr lang="es-CL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slides</a:t>
            </a:r>
            <a:r>
              <a:rPr lang="es-CL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originales de </a:t>
            </a:r>
            <a:r>
              <a:rPr lang="es-CL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Aidan</a:t>
            </a:r>
            <a:r>
              <a:rPr lang="es-CL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Hogan</a:t>
            </a:r>
          </a:p>
        </p:txBody>
      </p:sp>
    </p:spTree>
    <p:extLst>
      <p:ext uri="{BB962C8B-B14F-4D97-AF65-F5344CB8AC3E}">
        <p14:creationId xmlns:p14="http://schemas.microsoft.com/office/powerpoint/2010/main" val="2940572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grafo de conocimiento…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537" y="2687129"/>
            <a:ext cx="10925354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“es un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modelo de datos </a:t>
            </a:r>
            <a:r>
              <a:rPr lang="es-CL" sz="2400" dirty="0" err="1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semi-estructurado</a:t>
            </a:r>
            <a:r>
              <a:rPr lang="es-CL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caracterizado por tres componentes: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(i) un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componente extensional de base</a:t>
            </a:r>
            <a:r>
              <a:rPr lang="es-CL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[…] 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ii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 un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componente intensional </a:t>
            </a:r>
            <a:r>
              <a:rPr lang="es-CL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[…]; 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iii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 un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componente extensional derivado</a:t>
            </a:r>
            <a:r>
              <a:rPr lang="es-CL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solidFill>
                  <a:srgbClr val="F79646">
                    <a:lumMod val="5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sz="2400" dirty="0" err="1">
                <a:solidFill>
                  <a:srgbClr val="F79646">
                    <a:lumMod val="5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Bellomarini</a:t>
            </a:r>
            <a:r>
              <a:rPr lang="es-CL" sz="2400" dirty="0">
                <a:solidFill>
                  <a:srgbClr val="F79646">
                    <a:lumMod val="5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et al. 2019]</a:t>
            </a:r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r"/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62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Retornar Grafos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398921"/>
            <a:ext cx="7338560" cy="2743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4876800"/>
            <a:ext cx="12192000" cy="1877682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34" y="5242661"/>
            <a:ext cx="2293366" cy="230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32" y="5241042"/>
            <a:ext cx="1933586" cy="2310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5241907"/>
            <a:ext cx="1949283" cy="2310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202527"/>
            <a:ext cx="304800" cy="3528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195476"/>
            <a:ext cx="304800" cy="352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6121646"/>
            <a:ext cx="304800" cy="35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6114595"/>
            <a:ext cx="304800" cy="3528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26" y="5991951"/>
            <a:ext cx="534340" cy="3296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65" y="5991951"/>
            <a:ext cx="1087900" cy="5612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67" y="5991952"/>
            <a:ext cx="1087900" cy="5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68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Retornar Grafos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4" y="1404672"/>
            <a:ext cx="7338560" cy="2743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4883985"/>
            <a:ext cx="12192000" cy="1879124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202527"/>
            <a:ext cx="304800" cy="3528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195476"/>
            <a:ext cx="304800" cy="352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5943365"/>
            <a:ext cx="304800" cy="3528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936314"/>
            <a:ext cx="304800" cy="3528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978764"/>
            <a:ext cx="2337034" cy="228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1" y="5978764"/>
            <a:ext cx="2604615" cy="228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834" y="5242661"/>
            <a:ext cx="2293366" cy="2303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32" y="5241042"/>
            <a:ext cx="1933586" cy="2310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5241907"/>
            <a:ext cx="1949283" cy="2310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545" y="5945464"/>
            <a:ext cx="220192" cy="25714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1" y="4422321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¿Se podrá definir un álgebra nativa (                         ) para grafos?</a:t>
            </a: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476" y="4508837"/>
            <a:ext cx="1698157" cy="3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9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 1" descr="Image result for blade runner po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6" y="2992810"/>
            <a:ext cx="1219200" cy="180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Encontrar Caminos </a:t>
            </a:r>
            <a:r>
              <a:rPr lang="es-CL" i="1" dirty="0"/>
              <a:t>Interesantes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574" y="2992810"/>
            <a:ext cx="1219200" cy="18089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05490"/>
            <a:ext cx="8077200" cy="33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854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Encontrar Caminos </a:t>
            </a:r>
            <a:r>
              <a:rPr lang="es-CL" i="1" dirty="0"/>
              <a:t>Interesantes</a:t>
            </a:r>
            <a:endParaRPr lang="es-C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99" y="1861866"/>
            <a:ext cx="9699002" cy="41306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29200" y="3276599"/>
            <a:ext cx="4160808" cy="16692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36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63382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Encontrar Caminos </a:t>
            </a:r>
            <a:r>
              <a:rPr lang="es-CL" i="1" dirty="0"/>
              <a:t>Interesantes</a:t>
            </a:r>
            <a:endParaRPr lang="es-C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99" y="1861866"/>
            <a:ext cx="9699002" cy="413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09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3.- Reglas y Ontologías</a:t>
            </a:r>
          </a:p>
        </p:txBody>
      </p:sp>
    </p:spTree>
    <p:extLst>
      <p:ext uri="{BB962C8B-B14F-4D97-AF65-F5344CB8AC3E}">
        <p14:creationId xmlns:p14="http://schemas.microsoft.com/office/powerpoint/2010/main" val="2024859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146430"/>
            <a:ext cx="12192000" cy="2616679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990600"/>
            <a:ext cx="733856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66" y="3510370"/>
            <a:ext cx="2102153" cy="5212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98" y="4623816"/>
            <a:ext cx="6118334" cy="3474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639" y="4957313"/>
            <a:ext cx="5883006" cy="3474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453" y="5823399"/>
            <a:ext cx="6699026" cy="3474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6154914"/>
            <a:ext cx="6514478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146430"/>
            <a:ext cx="12192000" cy="260116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5" y="990600"/>
            <a:ext cx="7338560" cy="2743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27" y="4403727"/>
            <a:ext cx="5793848" cy="3474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3283642"/>
            <a:ext cx="2865143" cy="7634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27" y="4766439"/>
            <a:ext cx="5793848" cy="34747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68" y="5113913"/>
            <a:ext cx="8050448" cy="3474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19" y="5699127"/>
            <a:ext cx="6727833" cy="3474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30" y="6046598"/>
            <a:ext cx="6755389" cy="3474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6394071"/>
            <a:ext cx="8884816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160575"/>
            <a:ext cx="12192000" cy="72628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Reglas: disyunción </a:t>
            </a:r>
            <a:br>
              <a:rPr lang="es-CL" dirty="0"/>
            </a:br>
            <a:r>
              <a:rPr lang="es-CL" dirty="0"/>
              <a:t>y existenciales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5" y="990600"/>
            <a:ext cx="733856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99" y="3921916"/>
            <a:ext cx="3691295" cy="1912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4405279"/>
            <a:ext cx="8585351" cy="347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99" y="5157298"/>
            <a:ext cx="3459180" cy="2010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5611482"/>
            <a:ext cx="12192000" cy="1143000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64" y="6053330"/>
            <a:ext cx="6587037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Rule </a:t>
            </a:r>
            <a:r>
              <a:rPr lang="es-CL" dirty="0" err="1"/>
              <a:t>Mining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9172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 </a:t>
            </a:r>
            <a:r>
              <a:rPr lang="en-IE" dirty="0" err="1"/>
              <a:t>grafo</a:t>
            </a:r>
            <a:r>
              <a:rPr lang="en-IE" dirty="0"/>
              <a:t> de </a:t>
            </a:r>
            <a:r>
              <a:rPr lang="en-IE" dirty="0" err="1"/>
              <a:t>conocimiento</a:t>
            </a:r>
            <a:r>
              <a:rPr lang="en-IE" dirty="0"/>
              <a:t>…</a:t>
            </a:r>
            <a:endParaRPr lang="es-CL" dirty="0"/>
          </a:p>
        </p:txBody>
      </p:sp>
      <p:sp>
        <p:nvSpPr>
          <p:cNvPr id="5" name="TextBox 4"/>
          <p:cNvSpPr txBox="1"/>
          <p:nvPr/>
        </p:nvSpPr>
        <p:spPr>
          <a:xfrm>
            <a:off x="4086045" y="2607236"/>
            <a:ext cx="708660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“describe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objectos de interés y las  conexiones entre ellos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” y “provee un 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sustrato común de conocimiento 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dentro de una organización” 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sz="2400" dirty="0" err="1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Noy</a:t>
            </a:r>
            <a:r>
              <a:rPr lang="es-CL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et al. 2019]</a:t>
            </a:r>
          </a:p>
        </p:txBody>
      </p:sp>
    </p:spTree>
    <p:extLst>
      <p:ext uri="{BB962C8B-B14F-4D97-AF65-F5344CB8AC3E}">
        <p14:creationId xmlns:p14="http://schemas.microsoft.com/office/powerpoint/2010/main" val="33080369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Rule Mining</a:t>
            </a:r>
            <a:endParaRPr lang="es-CL" dirty="0"/>
          </a:p>
        </p:txBody>
      </p:sp>
      <p:sp>
        <p:nvSpPr>
          <p:cNvPr id="25" name="Rectangle 24"/>
          <p:cNvSpPr/>
          <p:nvPr/>
        </p:nvSpPr>
        <p:spPr>
          <a:xfrm>
            <a:off x="0" y="4163683"/>
            <a:ext cx="12192000" cy="2593675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780918" y="6388221"/>
            <a:ext cx="2526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Galárraga</a:t>
            </a:r>
            <a:r>
              <a:rPr lang="es-CL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et al. 2015]</a:t>
            </a: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06" y="4465605"/>
            <a:ext cx="5793848" cy="347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4908254"/>
            <a:ext cx="7644473" cy="347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77" y="5364189"/>
            <a:ext cx="7644473" cy="347472"/>
          </a:xfrm>
          <a:prstGeom prst="rect">
            <a:avLst/>
          </a:prstGeom>
        </p:spPr>
      </p:pic>
      <p:pic>
        <p:nvPicPr>
          <p:cNvPr id="1026" name="Picture 2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879" y="4448504"/>
            <a:ext cx="342900" cy="33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77" y="5771071"/>
            <a:ext cx="339003" cy="33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776" y="4895388"/>
            <a:ext cx="342900" cy="33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327113"/>
            <a:ext cx="342900" cy="339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804600"/>
            <a:ext cx="7647948" cy="3509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990600"/>
            <a:ext cx="73385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Rule Mining</a:t>
            </a:r>
            <a:endParaRPr lang="es-CL" dirty="0"/>
          </a:p>
        </p:txBody>
      </p:sp>
      <p:sp>
        <p:nvSpPr>
          <p:cNvPr id="25" name="Rectangle 24"/>
          <p:cNvSpPr/>
          <p:nvPr/>
        </p:nvSpPr>
        <p:spPr>
          <a:xfrm>
            <a:off x="0" y="4572000"/>
            <a:ext cx="12192000" cy="217385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68" y="5053304"/>
            <a:ext cx="8396663" cy="347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61" y="5716420"/>
            <a:ext cx="5341332" cy="3568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990600"/>
            <a:ext cx="7338560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4110184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¿Podemos minar reglas disyuntivas y/o existenciales?</a:t>
            </a:r>
          </a:p>
        </p:txBody>
      </p:sp>
    </p:spTree>
    <p:extLst>
      <p:ext uri="{BB962C8B-B14F-4D97-AF65-F5344CB8AC3E}">
        <p14:creationId xmlns:p14="http://schemas.microsoft.com/office/powerpoint/2010/main" val="307893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</a:t>
            </a:r>
          </a:p>
        </p:txBody>
      </p:sp>
    </p:spTree>
    <p:extLst>
      <p:ext uri="{BB962C8B-B14F-4D97-AF65-F5344CB8AC3E}">
        <p14:creationId xmlns:p14="http://schemas.microsoft.com/office/powerpoint/2010/main" val="1823029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 necesidad de tener Semántica/Significado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22" y="1163130"/>
            <a:ext cx="733856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instancias de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Dwarf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Star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34" y="4894229"/>
            <a:ext cx="2598166" cy="260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232" y="4892611"/>
            <a:ext cx="2190569" cy="2617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4893475"/>
            <a:ext cx="2208353" cy="2617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4096"/>
            <a:ext cx="304800" cy="3528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47045"/>
            <a:ext cx="304800" cy="3528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38600" y="4419600"/>
            <a:ext cx="8153400" cy="2332007"/>
          </a:xfrm>
          <a:prstGeom prst="rect">
            <a:avLst/>
          </a:prstGeom>
          <a:solidFill>
            <a:srgbClr val="DFF0F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7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 necesidad de tener Semántica/Significado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Cuerpos Astronómicos y su constelación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92" y="5180894"/>
            <a:ext cx="6591634" cy="299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17" y="1163131"/>
            <a:ext cx="7338562" cy="27432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3040" y="4648200"/>
            <a:ext cx="762000" cy="2103408"/>
          </a:xfrm>
          <a:prstGeom prst="rect">
            <a:avLst/>
          </a:prstGeom>
          <a:solidFill>
            <a:srgbClr val="DFF0F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4646762"/>
            <a:ext cx="640080" cy="2103408"/>
          </a:xfrm>
          <a:prstGeom prst="rect">
            <a:avLst/>
          </a:prstGeom>
          <a:solidFill>
            <a:srgbClr val="DFF0F5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Description</a:t>
            </a:r>
            <a:r>
              <a:rPr lang="es-CL" dirty="0"/>
              <a:t> </a:t>
            </a:r>
            <a:r>
              <a:rPr lang="es-CL" dirty="0" err="1"/>
              <a:t>Logics</a:t>
            </a:r>
            <a:r>
              <a:rPr lang="es-CL" dirty="0"/>
              <a:t>: A-Box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1381055"/>
            <a:ext cx="12192000" cy="1828801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268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1" y="2031236"/>
            <a:ext cx="2971429" cy="90529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0483971" y="2809746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Ontología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60" y="3802813"/>
            <a:ext cx="4236279" cy="21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B8D2FA-A5FC-00DE-717A-759082F2CB92}"/>
              </a:ext>
            </a:extLst>
          </p:cNvPr>
          <p:cNvSpPr/>
          <p:nvPr/>
        </p:nvSpPr>
        <p:spPr>
          <a:xfrm>
            <a:off x="0" y="1381055"/>
            <a:ext cx="12192000" cy="1828801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Description</a:t>
            </a:r>
            <a:r>
              <a:rPr lang="es-CL" dirty="0"/>
              <a:t> </a:t>
            </a:r>
            <a:r>
              <a:rPr lang="es-CL" dirty="0" err="1"/>
              <a:t>Logics</a:t>
            </a:r>
            <a:r>
              <a:rPr lang="es-CL" dirty="0"/>
              <a:t>: T-Box</a:t>
            </a:r>
          </a:p>
        </p:txBody>
      </p:sp>
      <p:pic>
        <p:nvPicPr>
          <p:cNvPr id="55" name="Picture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379" y="3262225"/>
            <a:ext cx="7084803" cy="347635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76322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99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T-Box</a:t>
            </a:r>
          </a:p>
        </p:txBody>
      </p:sp>
      <p:pic>
        <p:nvPicPr>
          <p:cNvPr id="58" name="Picture 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20" y="2025486"/>
            <a:ext cx="3041797" cy="905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BDA729-82A0-98C9-8990-1ED3228CB64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1" y="2031236"/>
            <a:ext cx="2971429" cy="905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A98D8-DCD0-A67A-C86A-496A8848A0B1}"/>
              </a:ext>
            </a:extLst>
          </p:cNvPr>
          <p:cNvSpPr txBox="1"/>
          <p:nvPr/>
        </p:nvSpPr>
        <p:spPr>
          <a:xfrm>
            <a:off x="10483971" y="2809746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Ontología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E5C74-9E7A-1534-F050-9235CF41AAA5}"/>
              </a:ext>
            </a:extLst>
          </p:cNvPr>
          <p:cNvSpPr txBox="1"/>
          <p:nvPr/>
        </p:nvSpPr>
        <p:spPr>
          <a:xfrm>
            <a:off x="109268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</p:spTree>
    <p:extLst>
      <p:ext uri="{BB962C8B-B14F-4D97-AF65-F5344CB8AC3E}">
        <p14:creationId xmlns:p14="http://schemas.microsoft.com/office/powerpoint/2010/main" val="196757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A206FF-95DB-BA93-711B-8C4300BCD8CB}"/>
              </a:ext>
            </a:extLst>
          </p:cNvPr>
          <p:cNvSpPr/>
          <p:nvPr/>
        </p:nvSpPr>
        <p:spPr>
          <a:xfrm>
            <a:off x="0" y="1381055"/>
            <a:ext cx="12192000" cy="1828801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Description Logics: R-Box</a:t>
            </a:r>
            <a:endParaRPr lang="es-CL" dirty="0"/>
          </a:p>
        </p:txBody>
      </p:sp>
      <p:sp>
        <p:nvSpPr>
          <p:cNvPr id="18" name="TextBox 17"/>
          <p:cNvSpPr txBox="1"/>
          <p:nvPr/>
        </p:nvSpPr>
        <p:spPr>
          <a:xfrm>
            <a:off x="8475733" y="1566777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00F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R-Box</a:t>
            </a: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32" y="2025486"/>
            <a:ext cx="2483124" cy="918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78" y="3342738"/>
            <a:ext cx="5189261" cy="32062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9C580-9170-76B0-F6D0-26E9403C23D5}"/>
              </a:ext>
            </a:extLst>
          </p:cNvPr>
          <p:cNvSpPr txBox="1"/>
          <p:nvPr/>
        </p:nvSpPr>
        <p:spPr>
          <a:xfrm>
            <a:off x="476322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99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T-Box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E6C51-D4EB-2D8E-5FFD-ADC0BCDC0B8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20" y="2025486"/>
            <a:ext cx="3041797" cy="905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17197-0ADB-0212-5522-E5CF1A89B8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1" y="2031236"/>
            <a:ext cx="2971429" cy="905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8A1A0-09F1-55B9-864B-5A65DC70C045}"/>
              </a:ext>
            </a:extLst>
          </p:cNvPr>
          <p:cNvSpPr txBox="1"/>
          <p:nvPr/>
        </p:nvSpPr>
        <p:spPr>
          <a:xfrm>
            <a:off x="10483971" y="2809746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Ontología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3AEE0F-7597-B42A-8A7A-989FFB69C66A}"/>
              </a:ext>
            </a:extLst>
          </p:cNvPr>
          <p:cNvSpPr txBox="1"/>
          <p:nvPr/>
        </p:nvSpPr>
        <p:spPr>
          <a:xfrm>
            <a:off x="109268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</p:spTree>
    <p:extLst>
      <p:ext uri="{BB962C8B-B14F-4D97-AF65-F5344CB8AC3E}">
        <p14:creationId xmlns:p14="http://schemas.microsoft.com/office/powerpoint/2010/main" val="219118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Description Logics: R-Box</a:t>
            </a:r>
            <a:endParaRPr lang="es-CL" dirty="0"/>
          </a:p>
        </p:txBody>
      </p:sp>
      <p:sp>
        <p:nvSpPr>
          <p:cNvPr id="12" name="Rectangle 11"/>
          <p:cNvSpPr/>
          <p:nvPr/>
        </p:nvSpPr>
        <p:spPr>
          <a:xfrm>
            <a:off x="0" y="3209856"/>
            <a:ext cx="12192000" cy="3547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91602" y="6292820"/>
            <a:ext cx="1882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Implicaciones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260" y="3427280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9" y="3971831"/>
            <a:ext cx="2971429" cy="18502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17122" y="3417215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99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T-Box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96" y="3971831"/>
            <a:ext cx="2144381" cy="1844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3" y="3961766"/>
            <a:ext cx="1314363" cy="135694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02158" y="3417215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00F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R-Box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43B0BE-CBFB-A1A1-F707-8E99198A5AE5}"/>
              </a:ext>
            </a:extLst>
          </p:cNvPr>
          <p:cNvSpPr/>
          <p:nvPr/>
        </p:nvSpPr>
        <p:spPr>
          <a:xfrm>
            <a:off x="0" y="1381055"/>
            <a:ext cx="12192000" cy="1828801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B8B86-82D6-A9FC-CBEB-5B1FCE46CB16}"/>
              </a:ext>
            </a:extLst>
          </p:cNvPr>
          <p:cNvSpPr txBox="1"/>
          <p:nvPr/>
        </p:nvSpPr>
        <p:spPr>
          <a:xfrm>
            <a:off x="8475733" y="1566777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00F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B64F9-B4F4-44E0-1169-A600FEAA69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332" y="2025486"/>
            <a:ext cx="2483124" cy="918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995463-45FE-5570-2B9B-A5375EB17920}"/>
              </a:ext>
            </a:extLst>
          </p:cNvPr>
          <p:cNvSpPr txBox="1"/>
          <p:nvPr/>
        </p:nvSpPr>
        <p:spPr>
          <a:xfrm>
            <a:off x="476322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99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T-Box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FDFC1-BB1A-AF0B-BA33-EC389347D2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20" y="2025486"/>
            <a:ext cx="3041797" cy="905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B47A3-F9D8-CBB0-3F9C-DEFCDF1B9C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1" y="2031236"/>
            <a:ext cx="2971429" cy="9052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6BBFF5-525C-DF3B-F42D-604ADCFE27A8}"/>
              </a:ext>
            </a:extLst>
          </p:cNvPr>
          <p:cNvSpPr txBox="1"/>
          <p:nvPr/>
        </p:nvSpPr>
        <p:spPr>
          <a:xfrm>
            <a:off x="10483971" y="2809746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Ontología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6CE7D-FD96-59AC-0B7A-C187D6B437ED}"/>
              </a:ext>
            </a:extLst>
          </p:cNvPr>
          <p:cNvSpPr txBox="1"/>
          <p:nvPr/>
        </p:nvSpPr>
        <p:spPr>
          <a:xfrm>
            <a:off x="1092680" y="1563903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</p:spTree>
    <p:extLst>
      <p:ext uri="{BB962C8B-B14F-4D97-AF65-F5344CB8AC3E}">
        <p14:creationId xmlns:p14="http://schemas.microsoft.com/office/powerpoint/2010/main" val="25745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9" grpId="0"/>
      <p:bldP spid="5" grpId="0"/>
      <p:bldP spid="8" grpId="0"/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EE20FE-D0BB-7479-5B49-E75469D950DD}"/>
              </a:ext>
            </a:extLst>
          </p:cNvPr>
          <p:cNvSpPr/>
          <p:nvPr/>
        </p:nvSpPr>
        <p:spPr>
          <a:xfrm>
            <a:off x="0" y="1381055"/>
            <a:ext cx="12192000" cy="1828801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Description</a:t>
            </a:r>
            <a:r>
              <a:rPr lang="es-CL" dirty="0"/>
              <a:t> </a:t>
            </a:r>
            <a:r>
              <a:rPr lang="es-CL" dirty="0" err="1"/>
              <a:t>Logics</a:t>
            </a:r>
            <a:r>
              <a:rPr lang="es-CL" dirty="0"/>
              <a:t>: grafos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0" y="3429000"/>
            <a:ext cx="733856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4733" y="1472659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chemeClr val="accent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A-Box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01943" y="1505126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99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T-Box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4186" y="1496322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solidFill>
                  <a:srgbClr val="0000F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R-Box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38459" y="2803688"/>
            <a:ext cx="1653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Ontología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35" y="1939992"/>
            <a:ext cx="2971429" cy="8636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88" y="1966710"/>
            <a:ext cx="1561981" cy="61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 </a:t>
            </a:r>
            <a:r>
              <a:rPr lang="es-CL" dirty="0" err="1"/>
              <a:t>knowledge</a:t>
            </a:r>
            <a:r>
              <a:rPr lang="es-CL" dirty="0"/>
              <a:t> </a:t>
            </a:r>
            <a:r>
              <a:rPr lang="es-CL" dirty="0" err="1"/>
              <a:t>graph</a:t>
            </a:r>
            <a:r>
              <a:rPr lang="es-CL" dirty="0"/>
              <a:t>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6045" y="2704382"/>
            <a:ext cx="70866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s-CL" sz="2400" dirty="0" err="1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CL" sz="2400" dirty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</a:p>
          <a:p>
            <a:pPr lvl="0" algn="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[Hogan 2022]</a:t>
            </a:r>
          </a:p>
        </p:txBody>
      </p:sp>
    </p:spTree>
    <p:extLst>
      <p:ext uri="{BB962C8B-B14F-4D97-AF65-F5344CB8AC3E}">
        <p14:creationId xmlns:p14="http://schemas.microsoft.com/office/powerpoint/2010/main" val="17852638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Reglas: más allá de las ontologías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379114"/>
            <a:ext cx="12192000" cy="2378244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398921"/>
            <a:ext cx="733856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44" y="4008929"/>
            <a:ext cx="2569548" cy="227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50" y="5175917"/>
            <a:ext cx="6861700" cy="64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Ontologías: más que reglas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000479-CA3C-8082-2E20-C1C62D119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92" y="1558416"/>
            <a:ext cx="6797615" cy="51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3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Ontologías: más que reglas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1E688-B59E-9FCD-6E4A-B00123BF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92" y="1558416"/>
            <a:ext cx="6797615" cy="5101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3370" y="1558416"/>
            <a:ext cx="8156275" cy="51931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219" y="1775730"/>
            <a:ext cx="6527321" cy="229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Ontologías: más que reglas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1E688-B59E-9FCD-6E4A-B00123BF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92" y="1558416"/>
            <a:ext cx="6797615" cy="5101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3370" y="1558416"/>
            <a:ext cx="8156275" cy="51931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0F272-2E75-1ABA-C973-9DD055F1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7" y="1778658"/>
            <a:ext cx="6527321" cy="2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47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Ontologías: más que reglas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1E688-B59E-9FCD-6E4A-B00123BF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92" y="1558416"/>
            <a:ext cx="6797615" cy="5101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3370" y="1558416"/>
            <a:ext cx="8156275" cy="51931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0F272-2E75-1ABA-C973-9DD055F1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467" y="1778658"/>
            <a:ext cx="6527321" cy="2224000"/>
          </a:xfrm>
          <a:prstGeom prst="rect">
            <a:avLst/>
          </a:prstGeom>
        </p:spPr>
      </p:pic>
      <p:pic>
        <p:nvPicPr>
          <p:cNvPr id="6" name="Picture 2" descr="Image result for memory">
            <a:extLst>
              <a:ext uri="{FF2B5EF4-FFF2-40B4-BE49-F238E27FC236}">
                <a16:creationId xmlns:a16="http://schemas.microsoft.com/office/drawing/2014/main" id="{2884127D-4E39-3567-911B-1E0371ED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326" y="4381196"/>
            <a:ext cx="3733800" cy="22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3EF63-BDCB-948B-8065-256F656A4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050" y="4381196"/>
            <a:ext cx="3480757" cy="2278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80982C-3B19-EAEA-7C02-21B2288963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18962"/>
            <a:ext cx="3354572" cy="1422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E3851-85BD-E204-643E-44FA278BB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102951" y="5932402"/>
            <a:ext cx="615040" cy="61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Ontologías: más que reglas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1E688-B59E-9FCD-6E4A-B00123BF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92" y="1558416"/>
            <a:ext cx="6797615" cy="5101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73370" y="1558416"/>
            <a:ext cx="8156275" cy="5193192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0F272-2E75-1ABA-C973-9DD055F1A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67" y="1778658"/>
            <a:ext cx="6527321" cy="222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42B2F-B39F-9452-9CDF-BF98BC02AE50}"/>
              </a:ext>
            </a:extLst>
          </p:cNvPr>
          <p:cNvSpPr txBox="1"/>
          <p:nvPr/>
        </p:nvSpPr>
        <p:spPr>
          <a:xfrm>
            <a:off x="2668437" y="4102131"/>
            <a:ext cx="6843623" cy="264072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sire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es una </a:t>
            </a:r>
            <a:r>
              <a:rPr lang="es-CL" dirty="0" err="1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sub-propiedad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de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parent</a:t>
            </a:r>
            <a:endParaRPr lang="es-CL" dirty="0">
              <a:solidFill>
                <a:schemeClr val="tx1"/>
              </a:solidFill>
              <a:latin typeface="Inconsolata" panose="020B0609030003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dam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es una </a:t>
            </a:r>
            <a:r>
              <a:rPr lang="es-CL" dirty="0" err="1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sub-propiedad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de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parent</a:t>
            </a:r>
            <a:endParaRPr lang="es-CL" dirty="0">
              <a:solidFill>
                <a:schemeClr val="tx1"/>
              </a:solidFill>
              <a:latin typeface="Inconsolata" panose="020B0609030003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Un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Zebroid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tiene exactamente un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parent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tipo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Zebra</a:t>
            </a:r>
            <a:endParaRPr lang="es-CL" dirty="0">
              <a:solidFill>
                <a:schemeClr val="tx1"/>
              </a:solidFill>
              <a:latin typeface="Inconsolata" panose="020B0609030003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Un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Zebroid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tiene exactamente un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parent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tipo (</a:t>
            </a: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¬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Zebra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y </a:t>
            </a: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Equine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Un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Zebroid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es una </a:t>
            </a:r>
            <a:r>
              <a:rPr lang="es-CL" dirty="0" err="1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sub-clase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de </a:t>
            </a: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Equine</a:t>
            </a: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Un </a:t>
            </a: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Equine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tiene exactamente dos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parent</a:t>
            </a:r>
            <a:r>
              <a:rPr lang="es-CL" dirty="0" err="1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</a:t>
            </a:r>
            <a:endParaRPr lang="es-CL" dirty="0">
              <a:solidFill>
                <a:schemeClr val="tx1"/>
              </a:solidFill>
              <a:latin typeface="Inconsolata" panose="020B0609030003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  <a:p>
            <a:pPr marL="342900" indent="-342900">
              <a:spcBef>
                <a:spcPct val="20000"/>
              </a:spcBef>
              <a:buClr>
                <a:prstClr val="black"/>
              </a:buClr>
              <a:buFont typeface="Arial" panose="020B0604020202020204" pitchFamily="34" charset="0"/>
              <a:buChar char="•"/>
            </a:pP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dos cosas no pueden estar relacionadas por </a:t>
            </a:r>
            <a:r>
              <a:rPr lang="es-CL" dirty="0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sire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y </a:t>
            </a:r>
            <a:r>
              <a:rPr lang="es-CL" dirty="0" err="1">
                <a:solidFill>
                  <a:schemeClr val="tx1"/>
                </a:solidFill>
                <a:latin typeface="Inconsolata" panose="020B0609030003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dam</a:t>
            </a:r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 al mismo tiempo</a:t>
            </a:r>
            <a:endParaRPr lang="es-CL" dirty="0">
              <a:solidFill>
                <a:schemeClr val="tx1"/>
              </a:solidFill>
              <a:latin typeface="Inconsolata" panose="020B0609030003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OBDA sobre grafos</a:t>
            </a:r>
          </a:p>
        </p:txBody>
      </p:sp>
    </p:spTree>
    <p:extLst>
      <p:ext uri="{BB962C8B-B14F-4D97-AF65-F5344CB8AC3E}">
        <p14:creationId xmlns:p14="http://schemas.microsoft.com/office/powerpoint/2010/main" val="14194535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OBDA: patrones complejos de grafos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4468482"/>
            <a:ext cx="12192000" cy="2286000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7" y="1375917"/>
            <a:ext cx="733856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81" y="5123936"/>
            <a:ext cx="307809" cy="22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82" y="5758934"/>
            <a:ext cx="307809" cy="1843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93" y="5792086"/>
            <a:ext cx="2238857" cy="989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28" y="5123936"/>
            <a:ext cx="703999" cy="2544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1" y="6025489"/>
            <a:ext cx="2598166" cy="2609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2" y="5567535"/>
            <a:ext cx="2190569" cy="261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92" y="5123936"/>
            <a:ext cx="2208353" cy="2617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57" y="5105400"/>
            <a:ext cx="228600" cy="2646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19" y="5600687"/>
            <a:ext cx="228600" cy="2646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01927" y="4584223"/>
            <a:ext cx="4114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Patrón Complejo de Grafo</a:t>
            </a: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655" y="5124859"/>
            <a:ext cx="2208353" cy="2617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256580" y="4584223"/>
            <a:ext cx="4114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Patrón de Grafo</a:t>
            </a:r>
          </a:p>
        </p:txBody>
      </p:sp>
    </p:spTree>
    <p:extLst>
      <p:ext uri="{BB962C8B-B14F-4D97-AF65-F5344CB8AC3E}">
        <p14:creationId xmlns:p14="http://schemas.microsoft.com/office/powerpoint/2010/main" val="146165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OBDA: patrones complejos de grafos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" y="4571850"/>
            <a:ext cx="12191999" cy="2175222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7" y="1375917"/>
            <a:ext cx="7338560" cy="2743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69" y="5121720"/>
            <a:ext cx="228600" cy="2646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69" y="5578304"/>
            <a:ext cx="228600" cy="2646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129066" y="4584223"/>
            <a:ext cx="4707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Patrón Complejo Navegacional de Grafo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20" y="5100424"/>
            <a:ext cx="2316926" cy="2539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84046" y="4584223"/>
            <a:ext cx="4114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Patrón de Grafo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120" y="5724141"/>
            <a:ext cx="2865143" cy="1011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43" y="5100424"/>
            <a:ext cx="2316926" cy="25392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43" y="5578284"/>
            <a:ext cx="2888577" cy="2560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41" y="6061245"/>
            <a:ext cx="2772868" cy="25585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47" y="5123936"/>
            <a:ext cx="307809" cy="2270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48" y="5758934"/>
            <a:ext cx="307809" cy="18438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269" y="5123936"/>
            <a:ext cx="703999" cy="25447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0" y="4110184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¿Cómo soportar/utilizar caminos en OBDA?</a:t>
            </a:r>
          </a:p>
        </p:txBody>
      </p:sp>
    </p:spTree>
    <p:extLst>
      <p:ext uri="{BB962C8B-B14F-4D97-AF65-F5344CB8AC3E}">
        <p14:creationId xmlns:p14="http://schemas.microsoft.com/office/powerpoint/2010/main" val="423808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4.- Contexto</a:t>
            </a:r>
          </a:p>
        </p:txBody>
      </p:sp>
    </p:spTree>
    <p:extLst>
      <p:ext uri="{BB962C8B-B14F-4D97-AF65-F5344CB8AC3E}">
        <p14:creationId xmlns:p14="http://schemas.microsoft.com/office/powerpoint/2010/main" val="394940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¿Ejemplos de</a:t>
            </a:r>
            <a:br>
              <a:rPr lang="es-CL" dirty="0"/>
            </a:br>
            <a:r>
              <a:rPr lang="es-CL" dirty="0"/>
              <a:t>	“grafos de conocimiento”?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3638124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998456"/>
            <a:ext cx="8096250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 Verdad</a:t>
            </a:r>
          </a:p>
        </p:txBody>
      </p:sp>
    </p:spTree>
    <p:extLst>
      <p:ext uri="{BB962C8B-B14F-4D97-AF65-F5344CB8AC3E}">
        <p14:creationId xmlns:p14="http://schemas.microsoft.com/office/powerpoint/2010/main" val="21661745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Sin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0638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56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</a:rPr>
                  <a:t>[1993, 2001]</a:t>
                </a:r>
                <a:r>
                  <a:rPr lang="es-CL" sz="2400" dirty="0"/>
                  <a:t> (temporal) 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435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</a:rPr>
                  <a:t>[1993, 2001]</a:t>
                </a:r>
                <a:r>
                  <a:rPr lang="es-CL" sz="2400" dirty="0"/>
                  <a:t> (temporal) 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 en el contexto Bolivia (geográfico)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2029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[1993, 2001]</a:t>
                </a:r>
                <a:r>
                  <a:rPr lang="es-CL" sz="2400" dirty="0">
                    <a:latin typeface="Inconsolata" pitchFamily="1" charset="0"/>
                    <a:ea typeface="Inconsolata" pitchFamily="1" charset="0"/>
                  </a:rPr>
                  <a:t> </a:t>
                </a:r>
                <a:r>
                  <a:rPr lang="es-CL" sz="2400" dirty="0"/>
                  <a:t>(temporal) 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Bolivia</a:t>
                </a:r>
                <a:r>
                  <a:rPr lang="es-CL" sz="2400" dirty="0"/>
                  <a:t> (geográfico)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8498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[1993, 2001]</a:t>
                </a:r>
                <a:r>
                  <a:rPr lang="es-CL" sz="2400" dirty="0">
                    <a:latin typeface="Inconsolata" pitchFamily="1" charset="0"/>
                    <a:ea typeface="Inconsolata" pitchFamily="1" charset="0"/>
                  </a:rPr>
                  <a:t> </a:t>
                </a:r>
                <a:r>
                  <a:rPr lang="es-CL" sz="2400" dirty="0"/>
                  <a:t>(temporal) 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Bolivia</a:t>
                </a:r>
                <a:r>
                  <a:rPr lang="es-CL" sz="2400" dirty="0"/>
                  <a:t> (geográfico)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 en el contexto </a:t>
                </a:r>
                <a:r>
                  <a:rPr lang="es-CL" sz="2400" dirty="0" err="1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Breitbart</a:t>
                </a:r>
                <a:r>
                  <a:rPr lang="es-CL" sz="2400" dirty="0"/>
                  <a:t> (procedencia)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1623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Contexto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CL" sz="2400" dirty="0"/>
                  <a:t>Una proposición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s-CL" sz="2400" dirty="0"/>
                  <a:t> es verdadera en un contexto </a:t>
                </a:r>
                <a14:m>
                  <m:oMath xmlns:m="http://schemas.openxmlformats.org/officeDocument/2006/math">
                    <m:r>
                      <a:rPr lang="es-CL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s-CL" sz="2400" dirty="0"/>
                  <a:t>.</a:t>
                </a:r>
              </a:p>
              <a:p>
                <a:pPr marL="0" indent="0">
                  <a:buNone/>
                </a:pPr>
                <a:endParaRPr lang="es-CL" sz="2400" dirty="0"/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presidente(Clinton, US)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[1993, 2001]</a:t>
                </a:r>
                <a:r>
                  <a:rPr lang="es-CL" sz="2400" dirty="0">
                    <a:latin typeface="Inconsolata" pitchFamily="1" charset="0"/>
                    <a:ea typeface="Inconsolata" pitchFamily="1" charset="0"/>
                  </a:rPr>
                  <a:t> </a:t>
                </a:r>
                <a:r>
                  <a:rPr lang="es-CL" sz="2400" dirty="0"/>
                  <a:t>(temporal) </a:t>
                </a:r>
              </a:p>
              <a:p>
                <a:r>
                  <a:rPr lang="es-CL" sz="2400" dirty="0">
                    <a:solidFill>
                      <a:srgbClr val="C00000"/>
                    </a:solidFill>
                  </a:rPr>
                  <a:t>Ilegal(Bitcoin)</a:t>
                </a:r>
                <a:r>
                  <a:rPr lang="es-CL" sz="2400" dirty="0"/>
                  <a:t> es verdadera en el contexto </a:t>
                </a:r>
                <a:r>
                  <a:rPr lang="es-CL" sz="2400" dirty="0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Bolivia</a:t>
                </a:r>
                <a:r>
                  <a:rPr lang="es-CL" sz="2400" dirty="0"/>
                  <a:t> (geográfico)</a:t>
                </a:r>
              </a:p>
              <a:p>
                <a:r>
                  <a:rPr lang="es-CL" sz="2400" dirty="0" err="1">
                    <a:solidFill>
                      <a:srgbClr val="C00000"/>
                    </a:solidFill>
                  </a:rPr>
                  <a:t>nacidoEn</a:t>
                </a:r>
                <a:r>
                  <a:rPr lang="es-CL" sz="2400" dirty="0">
                    <a:solidFill>
                      <a:srgbClr val="C00000"/>
                    </a:solidFill>
                  </a:rPr>
                  <a:t>(Obama, Kenia)</a:t>
                </a:r>
                <a:r>
                  <a:rPr lang="es-CL" sz="2400" dirty="0"/>
                  <a:t> es verdadera en el contexto </a:t>
                </a:r>
                <a:r>
                  <a:rPr lang="es-CL" sz="2400" dirty="0" err="1">
                    <a:solidFill>
                      <a:schemeClr val="accent1"/>
                    </a:solidFill>
                    <a:latin typeface="Inconsolata" pitchFamily="1" charset="0"/>
                    <a:ea typeface="Inconsolata" pitchFamily="1" charset="0"/>
                  </a:rPr>
                  <a:t>Breitbart</a:t>
                </a:r>
                <a:r>
                  <a:rPr lang="es-CL" sz="2400" dirty="0"/>
                  <a:t> (procedencia)</a:t>
                </a:r>
              </a:p>
              <a:p>
                <a:r>
                  <a:rPr lang="es-CL" sz="2400" dirty="0"/>
                  <a:t>…</a:t>
                </a:r>
              </a:p>
              <a:p>
                <a:pPr marL="0" indent="0">
                  <a:buNone/>
                </a:pPr>
                <a:endParaRPr lang="es-CL" dirty="0"/>
              </a:p>
              <a:p>
                <a:pPr lvl="1"/>
                <a:endParaRPr lang="es-C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76" t="-196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www.picturetopeople.org/out/picturetopeople.org-3775d091afacb0c1f675077f49b07a3dbe0d9b4f06273f4603.jpg">
            <a:extLst>
              <a:ext uri="{FF2B5EF4-FFF2-40B4-BE49-F238E27FC236}">
                <a16:creationId xmlns:a16="http://schemas.microsoft.com/office/drawing/2014/main" id="{99CF45D8-C761-9D59-251B-5C855E158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563" y="4666003"/>
            <a:ext cx="7152875" cy="165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1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Contexto en grafos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447801"/>
            <a:ext cx="5645414" cy="43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008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Contexto en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2" y="1447800"/>
            <a:ext cx="5651387" cy="437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42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err="1"/>
              <a:t>Wikidata</a:t>
            </a:r>
            <a:r>
              <a:rPr lang="es-CL" dirty="0"/>
              <a:t>: Wikipedia en un grafo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6" y="1492679"/>
            <a:ext cx="7791448" cy="525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90421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Contexto en grafos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447801"/>
            <a:ext cx="5645415" cy="4381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72300" y="5917489"/>
            <a:ext cx="323850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¿Es esto contexto? ¿son datos?</a:t>
            </a:r>
          </a:p>
        </p:txBody>
      </p:sp>
    </p:spTree>
    <p:extLst>
      <p:ext uri="{BB962C8B-B14F-4D97-AF65-F5344CB8AC3E}">
        <p14:creationId xmlns:p14="http://schemas.microsoft.com/office/powerpoint/2010/main" val="314217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Representación de Contexto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23" y="1557075"/>
            <a:ext cx="3819387" cy="1884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538027"/>
            <a:ext cx="3677674" cy="93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48" y="2803588"/>
            <a:ext cx="4958197" cy="38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477992"/>
            <a:ext cx="6170762" cy="527936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Representación de Contexto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3" y="1621050"/>
            <a:ext cx="3819387" cy="1884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4" y="1618145"/>
            <a:ext cx="3677674" cy="933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49" y="3709305"/>
            <a:ext cx="3938192" cy="29784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549651" y="3351324"/>
            <a:ext cx="97155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ctr"/>
            <a:r>
              <a:rPr lang="es-CL" dirty="0"/>
              <a:t>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6672" y="2694321"/>
            <a:ext cx="39775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¿Cómo representar esto como grafo?</a:t>
            </a:r>
            <a:endParaRPr lang="es-CL" dirty="0">
              <a:solidFill>
                <a:srgbClr val="FF0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477992"/>
            <a:ext cx="6170762" cy="527936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Reificación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3" y="1621050"/>
            <a:ext cx="3819387" cy="1884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4" y="1618145"/>
            <a:ext cx="3677674" cy="933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49" y="3709305"/>
            <a:ext cx="3938192" cy="2978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73884D-765B-FAB1-FBD8-2702C48BC0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752" y="3956650"/>
            <a:ext cx="4058047" cy="168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2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477993"/>
            <a:ext cx="12192000" cy="219111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Grafos de Propiedades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3" y="1621050"/>
            <a:ext cx="3819387" cy="1884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4" y="1618145"/>
            <a:ext cx="3677674" cy="9338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3B0BFD-85EB-FC4C-B6E8-99B368FFDF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40" y="3803733"/>
            <a:ext cx="5099649" cy="286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477993"/>
            <a:ext cx="12192000" cy="219111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RDF-</a:t>
            </a:r>
            <a:r>
              <a:rPr lang="es-CL" dirty="0" err="1"/>
              <a:t>star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443" y="1621050"/>
            <a:ext cx="3819387" cy="1884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44" y="1618145"/>
            <a:ext cx="3677674" cy="933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BF05FA-9ACD-F0FE-1613-804EFCC297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64" y="3763995"/>
            <a:ext cx="8614637" cy="2978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1A7D0F-57E6-267A-C8ED-7BA1852DFF57}"/>
              </a:ext>
            </a:extLst>
          </p:cNvPr>
          <p:cNvSpPr/>
          <p:nvPr/>
        </p:nvSpPr>
        <p:spPr>
          <a:xfrm>
            <a:off x="10819464" y="6373124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[</a:t>
            </a:r>
            <a:r>
              <a:rPr lang="es-CL" dirty="0" err="1"/>
              <a:t>Hartig</a:t>
            </a:r>
            <a:r>
              <a:rPr lang="es-CL" dirty="0"/>
              <a:t> 17]</a:t>
            </a:r>
          </a:p>
        </p:txBody>
      </p:sp>
    </p:spTree>
    <p:extLst>
      <p:ext uri="{BB962C8B-B14F-4D97-AF65-F5344CB8AC3E}">
        <p14:creationId xmlns:p14="http://schemas.microsoft.com/office/powerpoint/2010/main" val="402991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Semántica Contextual Compleja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FA630-261F-1F79-5F4E-7E0830C74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07930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Contextual semantics</a:t>
            </a:r>
            <a:endParaRPr lang="es-CL" dirty="0"/>
          </a:p>
        </p:txBody>
      </p:sp>
      <p:sp>
        <p:nvSpPr>
          <p:cNvPr id="25" name="Rectangle 24"/>
          <p:cNvSpPr/>
          <p:nvPr/>
        </p:nvSpPr>
        <p:spPr>
          <a:xfrm>
            <a:off x="0" y="4456980"/>
            <a:ext cx="12192000" cy="2286000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38126" y="6373648"/>
            <a:ext cx="2927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[Zimmermann et al. 2012]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602618"/>
            <a:ext cx="5577595" cy="1828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80145"/>
            <a:ext cx="4191000" cy="3294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5321060"/>
            <a:ext cx="3287902" cy="58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0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Contextual semantics</a:t>
            </a:r>
            <a:endParaRPr lang="es-CL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1464594"/>
            <a:ext cx="5577595" cy="1828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42121"/>
            <a:ext cx="4191000" cy="3294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3999" y="4340864"/>
            <a:ext cx="9144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How can we handle more complex contexts?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181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5.- </a:t>
            </a:r>
            <a:r>
              <a:rPr lang="es-CL" dirty="0" err="1"/>
              <a:t>Embeddings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9339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B9AA1-6DC3-FA92-3B85-4D903BDA8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</p:spTree>
    <p:extLst>
      <p:ext uri="{BB962C8B-B14F-4D97-AF65-F5344CB8AC3E}">
        <p14:creationId xmlns:p14="http://schemas.microsoft.com/office/powerpoint/2010/main" val="5972187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635898"/>
            <a:ext cx="12192000" cy="21099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Machine </a:t>
            </a:r>
            <a:r>
              <a:rPr lang="es-CL" dirty="0" err="1"/>
              <a:t>Learning</a:t>
            </a:r>
            <a:r>
              <a:rPr lang="es-CL" dirty="0"/>
              <a:t> en grafos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18" y="1399651"/>
            <a:ext cx="8003864" cy="2991895"/>
          </a:xfrm>
          <a:prstGeom prst="rect">
            <a:avLst/>
          </a:prstGeom>
        </p:spPr>
      </p:pic>
      <p:pic>
        <p:nvPicPr>
          <p:cNvPr id="2050" name="Picture 2" descr="https://images-wixmp-ed30a86b8c4ca887773594c2.wixmp.com/f/57173beb-3f7b-4eb7-b981-b806b692c025/dbi8k7k-819ed291-f68b-4642-81c6-84edea7f921a.png?token=eyJ0eXAiOiJKV1QiLCJhbGciOiJIUzI1NiJ9.eyJzdWIiOiJ1cm46YXBwOiIsImlzcyI6InVybjphcHA6Iiwib2JqIjpbW3sicGF0aCI6IlwvZlwvNTcxNzNiZWItM2Y3Yi00ZWI3LWI5ODEtYjgwNmI2OTJjMDI1XC9kYmk4azdrLTgxOWVkMjkxLWY2OGItNDY0Mi04MWM2LTg0ZWRlYTdmOTIxYS5wbmcifV1dLCJhdWQiOlsidXJuOnNlcnZpY2U6ZmlsZS5kb3dubG9hZCJdfQ.LagLhsEpNkAEByuW0a86GfpkRG02USQAcPsftExDDh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092" y="4556555"/>
            <a:ext cx="3024861" cy="226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55" y="4635898"/>
            <a:ext cx="3352800" cy="197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 descr="https://upload.wikimedia.org/wikipedia/commons/thumb/7/7c/Single-Layer_Neural_Network-Vector-Blank.svg/1200px-Single-Layer_Neural_Network-Vector-Blank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677" y="4890390"/>
            <a:ext cx="2328692" cy="160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554924"/>
            <a:ext cx="12192000" cy="2202434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</a:t>
            </a:r>
            <a:r>
              <a:rPr lang="es-CL" dirty="0" err="1"/>
              <a:t>Translacionales</a:t>
            </a:r>
            <a:endParaRPr lang="es-CL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31" y="1992556"/>
            <a:ext cx="2372329" cy="19384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10" y="1916360"/>
            <a:ext cx="2072151" cy="20721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04" y="1916362"/>
            <a:ext cx="2072149" cy="2072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091112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¿Qué está al este de Antofagasta?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91" y="4609822"/>
            <a:ext cx="2072151" cy="20721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49346" y="1516248"/>
            <a:ext cx="2693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</a:t>
            </a: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relaciones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51526" y="1516248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Grafo de Entrada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8124" y="1516248"/>
            <a:ext cx="2693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</a:t>
            </a: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Entidades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0788" y="548609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Predicción de Links: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72984" y="5486097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Mayor Viabilidad:</a:t>
            </a:r>
          </a:p>
        </p:txBody>
      </p:sp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66" y="5577403"/>
            <a:ext cx="2534738" cy="2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3" grpId="0"/>
      <p:bldP spid="14" grpId="0"/>
      <p:bldP spid="15" grpId="0"/>
      <p:bldP spid="16" grpId="0"/>
      <p:bldP spid="2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</a:t>
            </a:r>
            <a:r>
              <a:rPr lang="es-CL" dirty="0" err="1"/>
              <a:t>Translacionales</a:t>
            </a:r>
            <a:endParaRPr lang="es-CL" dirty="0"/>
          </a:p>
        </p:txBody>
      </p:sp>
      <p:pic>
        <p:nvPicPr>
          <p:cNvPr id="15" name="Picture 2" descr="http://www.ccri.com/wp-content/uploads/2018/06/1-transe-pat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6" y="1524000"/>
            <a:ext cx="8377687" cy="418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2697A6-42F6-52D2-8621-47887A035F86}"/>
              </a:ext>
            </a:extLst>
          </p:cNvPr>
          <p:cNvSpPr/>
          <p:nvPr/>
        </p:nvSpPr>
        <p:spPr>
          <a:xfrm>
            <a:off x="6290095" y="6366294"/>
            <a:ext cx="7099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Dhand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; https://www.ga-ccri.com/use-transe-effectively</a:t>
            </a:r>
          </a:p>
        </p:txBody>
      </p:sp>
    </p:spTree>
    <p:extLst>
      <p:ext uri="{BB962C8B-B14F-4D97-AF65-F5344CB8AC3E}">
        <p14:creationId xmlns:p14="http://schemas.microsoft.com/office/powerpoint/2010/main" val="65072511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</a:t>
            </a:r>
            <a:r>
              <a:rPr lang="es-CL" dirty="0" err="1"/>
              <a:t>Translacionales</a:t>
            </a:r>
            <a:endParaRPr lang="es-CL" dirty="0"/>
          </a:p>
        </p:txBody>
      </p:sp>
      <p:pic>
        <p:nvPicPr>
          <p:cNvPr id="7" name="Picture 2" descr="http://www.ccri.com/wp-content/uploads/2018/06/2-transe-path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7" y="1524000"/>
            <a:ext cx="8377687" cy="418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26045A-93C1-6BB5-EB40-31A8E88D1B79}"/>
              </a:ext>
            </a:extLst>
          </p:cNvPr>
          <p:cNvSpPr/>
          <p:nvPr/>
        </p:nvSpPr>
        <p:spPr>
          <a:xfrm>
            <a:off x="6290095" y="6366294"/>
            <a:ext cx="7099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Dhand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; https://www.ga-ccri.com/use-transe-effectively</a:t>
            </a:r>
          </a:p>
        </p:txBody>
      </p:sp>
    </p:spTree>
    <p:extLst>
      <p:ext uri="{BB962C8B-B14F-4D97-AF65-F5344CB8AC3E}">
        <p14:creationId xmlns:p14="http://schemas.microsoft.com/office/powerpoint/2010/main" val="692915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</a:t>
            </a:r>
            <a:r>
              <a:rPr lang="es-CL" dirty="0" err="1"/>
              <a:t>Translacionales</a:t>
            </a:r>
            <a:endParaRPr lang="es-CL" dirty="0"/>
          </a:p>
        </p:txBody>
      </p:sp>
      <p:sp>
        <p:nvSpPr>
          <p:cNvPr id="6" name="Rectangle 5"/>
          <p:cNvSpPr/>
          <p:nvPr/>
        </p:nvSpPr>
        <p:spPr>
          <a:xfrm>
            <a:off x="6290095" y="6366294"/>
            <a:ext cx="7099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Dhand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; https://www.ga-ccri.com/use-transe-effectively</a:t>
            </a:r>
          </a:p>
        </p:txBody>
      </p:sp>
      <p:pic>
        <p:nvPicPr>
          <p:cNvPr id="8" name="Picture 2" descr="http://www.ccri.com/wp-content/uploads/2018/06/8-transe-grid3-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257" y="1524000"/>
            <a:ext cx="8377687" cy="418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6335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</a:t>
            </a:r>
            <a:r>
              <a:rPr lang="es-CL" dirty="0" err="1"/>
              <a:t>Translacionales</a:t>
            </a:r>
            <a:endParaRPr lang="es-C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3EDB42-05DB-39EC-D11A-43F1AF52C4AA}"/>
              </a:ext>
            </a:extLst>
          </p:cNvPr>
          <p:cNvSpPr/>
          <p:nvPr/>
        </p:nvSpPr>
        <p:spPr>
          <a:xfrm>
            <a:off x="6290095" y="6366294"/>
            <a:ext cx="7099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Dhand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; https://www.ga-ccri.com/use-transe-effectively</a:t>
            </a:r>
          </a:p>
        </p:txBody>
      </p:sp>
      <p:pic>
        <p:nvPicPr>
          <p:cNvPr id="5" name="Picture 4" descr="A graph of a map&#10;&#10;Description automatically generated">
            <a:extLst>
              <a:ext uri="{FF2B5EF4-FFF2-40B4-BE49-F238E27FC236}">
                <a16:creationId xmlns:a16="http://schemas.microsoft.com/office/drawing/2014/main" id="{CC61E091-A028-107E-93E5-B2165DDE9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878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70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err="1"/>
              <a:t>Embeddings</a:t>
            </a:r>
            <a:r>
              <a:rPr lang="es-CL" dirty="0"/>
              <a:t> Semánticos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C8088-AA7E-8FC1-1F6F-4E5404703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810690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Viabilidad de triples implicados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7" y="1404672"/>
            <a:ext cx="733856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37" y="4399435"/>
            <a:ext cx="1597714" cy="194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82" y="4328232"/>
            <a:ext cx="5883007" cy="3474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856064"/>
            <a:ext cx="12192000" cy="1907045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56" y="5635850"/>
            <a:ext cx="3260804" cy="3474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0" y="5635850"/>
            <a:ext cx="2976508" cy="3474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49083" y="5334001"/>
            <a:ext cx="1893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Debiera ser siempre más viable que: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695309" y="6393777"/>
            <a:ext cx="2526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Demeester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 et al. 2016]</a:t>
            </a:r>
          </a:p>
        </p:txBody>
      </p:sp>
    </p:spTree>
    <p:extLst>
      <p:ext uri="{BB962C8B-B14F-4D97-AF65-F5344CB8AC3E}">
        <p14:creationId xmlns:p14="http://schemas.microsoft.com/office/powerpoint/2010/main" val="21098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Viabilidad de triples implicados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7" y="1404672"/>
            <a:ext cx="7338560" cy="2743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4188127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¿Reglas más complejas?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4796748"/>
            <a:ext cx="8884816" cy="3474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50" y="5876545"/>
            <a:ext cx="8585351" cy="3474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13" y="6339438"/>
            <a:ext cx="6587037" cy="3474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008" y="5257801"/>
            <a:ext cx="12145991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¿Reglas existenciales/disyuntivas?</a:t>
            </a:r>
          </a:p>
        </p:txBody>
      </p:sp>
    </p:spTree>
    <p:extLst>
      <p:ext uri="{BB962C8B-B14F-4D97-AF65-F5344CB8AC3E}">
        <p14:creationId xmlns:p14="http://schemas.microsoft.com/office/powerpoint/2010/main" val="31015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Graph Neural Networks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4909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897" y="1384433"/>
            <a:ext cx="7952206" cy="535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10565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https://upload.wikimedia.org/wikipedia/commons/thumb/7/7c/Single-Layer_Neural_Network-Vector-Blank.svg/1200px-Single-Layer_Neural_Network-Vector-Blank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26302"/>
            <a:ext cx="266007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mages-wixmp-ed30a86b8c4ca887773594c2.wixmp.com/f/57173beb-3f7b-4eb7-b981-b806b692c025/dbi8k7k-819ed291-f68b-4642-81c6-84edea7f921a.png?token=eyJ0eXAiOiJKV1QiLCJhbGciOiJIUzI1NiJ9.eyJzdWIiOiJ1cm46YXBwOiIsImlzcyI6InVybjphcHA6Iiwib2JqIjpbW3sicGF0aCI6IlwvZlwvNTcxNzNiZWItM2Y3Yi00ZWI3LWI5ODEtYjgwNmI2OTJjMDI1XC9kYmk4azdrLTgxOWVkMjkxLWY2OGItNDY0Mi04MWM2LTg0ZWRlYTdmOTIxYS5wbmcifV1dLCJhdWQiOlsidXJuOnNlcnZpY2U6ZmlsZS5kb3dubG9hZCJdfQ.LagLhsEpNkAEByuW0a86GfpkRG02USQAcPsftExDDh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1" t="9353" r="23313" b="8086"/>
          <a:stretch/>
        </p:blipFill>
        <p:spPr bwMode="auto">
          <a:xfrm>
            <a:off x="7070082" y="4025660"/>
            <a:ext cx="2087592" cy="224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366515" cy="1325563"/>
          </a:xfrm>
        </p:spPr>
        <p:txBody>
          <a:bodyPr/>
          <a:lstStyle/>
          <a:p>
            <a:r>
              <a:rPr lang="es-CL" dirty="0"/>
              <a:t>¡Las Redes Neuronales También son Grafos!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858998"/>
            <a:ext cx="6566874" cy="17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18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979653"/>
            <a:ext cx="12192000" cy="276285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96486"/>
            <a:ext cx="3465593" cy="2229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01" y="4257516"/>
            <a:ext cx="3223687" cy="1896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28958"/>
            <a:ext cx="6566874" cy="176410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77000" y="1400358"/>
            <a:ext cx="2743200" cy="2209800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56" y="2162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00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141511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91" y="2924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0" y="3517989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¿Dónde abrir la siguiente Oficina Turística?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55" y="5058486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142093" cy="1035232"/>
          </a:xfrm>
        </p:spPr>
        <p:txBody>
          <a:bodyPr/>
          <a:lstStyle/>
          <a:p>
            <a:r>
              <a:rPr lang="es-CL" dirty="0"/>
              <a:t>Recursive </a:t>
            </a:r>
            <a:r>
              <a:rPr lang="es-CL" dirty="0" err="1"/>
              <a:t>Graph</a:t>
            </a:r>
            <a:r>
              <a:rPr lang="es-CL" dirty="0"/>
              <a:t> Neural Networks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63992" y="4936559"/>
            <a:ext cx="2756874" cy="132046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966498" y="6390431"/>
            <a:ext cx="2526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Scarselli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86185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17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979653"/>
            <a:ext cx="12192000" cy="276285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96486"/>
            <a:ext cx="3465593" cy="22294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01" y="4257516"/>
            <a:ext cx="3223687" cy="18963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28958"/>
            <a:ext cx="6566874" cy="176410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77000" y="1400358"/>
            <a:ext cx="2743200" cy="2209800"/>
          </a:xfrm>
          <a:prstGeom prst="rect">
            <a:avLst/>
          </a:prstGeom>
          <a:solidFill>
            <a:schemeClr val="accent6">
              <a:lumMod val="60000"/>
              <a:lumOff val="4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356" y="2162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00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141511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91" y="2924358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0" y="3517989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¿Dónde abrir la siguiente Oficina Turística?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55" y="5058486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142093" cy="1035232"/>
          </a:xfrm>
        </p:spPr>
        <p:txBody>
          <a:bodyPr/>
          <a:lstStyle/>
          <a:p>
            <a:r>
              <a:rPr lang="es-CL" dirty="0"/>
              <a:t>Recursive </a:t>
            </a:r>
            <a:r>
              <a:rPr lang="es-CL" dirty="0" err="1"/>
              <a:t>Graph</a:t>
            </a:r>
            <a:r>
              <a:rPr lang="es-CL" dirty="0"/>
              <a:t> Neural Networks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66498" y="6390431"/>
            <a:ext cx="2526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[</a:t>
            </a:r>
            <a:r>
              <a:rPr lang="es-CL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Scarselli</a:t>
            </a:r>
            <a:r>
              <a:rPr lang="es-CL" dirty="0">
                <a:latin typeface="Roboto Light" panose="02000000000000000000" pitchFamily="2" charset="0"/>
                <a:ea typeface="Roboto Light" panose="02000000000000000000" pitchFamily="2" charset="0"/>
              </a:rPr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2072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17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05214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54" y="438545"/>
            <a:ext cx="8069291" cy="624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52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Bibliografía Extra </a:t>
            </a:r>
          </a:p>
        </p:txBody>
      </p:sp>
      <p:sp>
        <p:nvSpPr>
          <p:cNvPr id="3" name="Rectangle 2"/>
          <p:cNvSpPr/>
          <p:nvPr/>
        </p:nvSpPr>
        <p:spPr>
          <a:xfrm>
            <a:off x="6584831" y="3362865"/>
            <a:ext cx="3658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3200" dirty="0">
                <a:latin typeface="Malgun Gothic" panose="020B0503020000020004" pitchFamily="34" charset="-127"/>
                <a:ea typeface="Malgun Gothic" panose="020B0503020000020004" pitchFamily="34" charset="-127"/>
                <a:hlinkClick r:id="rId2"/>
              </a:rPr>
              <a:t>http://kgbook.org/</a:t>
            </a:r>
            <a:endParaRPr lang="es-CL" sz="3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91" y="1827883"/>
            <a:ext cx="3789587" cy="466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868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34" y="1288214"/>
            <a:ext cx="8106132" cy="5462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043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236DB-92F9-5184-3F45-EB916CF16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89" y="1265208"/>
            <a:ext cx="7044821" cy="54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70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63" y="1342845"/>
            <a:ext cx="8016273" cy="5401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591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60" y="533400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9" y="941363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10" y="1294045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54" y="1600200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12" y="2073141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45" y="2544825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331" y="2816239"/>
            <a:ext cx="6858000" cy="3657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95670" y="5013809"/>
            <a:ext cx="15369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3800"/>
              <a:t>...</a:t>
            </a:r>
            <a:endParaRPr lang="es-CL" sz="13800" dirty="0"/>
          </a:p>
        </p:txBody>
      </p:sp>
    </p:spTree>
    <p:extLst>
      <p:ext uri="{BB962C8B-B14F-4D97-AF65-F5344CB8AC3E}">
        <p14:creationId xmlns:p14="http://schemas.microsoft.com/office/powerpoint/2010/main" val="137135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tipos de entidades contiene?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489" y="1350470"/>
            <a:ext cx="7999021" cy="539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173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¿Por qué esto es un grafo de conocimiento?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¿Por qué esto es un grafo de conocimiento?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8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¿Por qué esto es un grafo de conocimiento?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96F970-3893-5D6C-0F8E-F16F7953D1F8}"/>
              </a:ext>
            </a:extLst>
          </p:cNvPr>
          <p:cNvSpPr/>
          <p:nvPr/>
        </p:nvSpPr>
        <p:spPr>
          <a:xfrm>
            <a:off x="1846052" y="3306792"/>
            <a:ext cx="8821947" cy="3441048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09C626D7-D416-AA0A-785F-495F4F4F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971" y="4176850"/>
            <a:ext cx="8907028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1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246E8C-95FF-A408-7EB1-690322D7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51B87E7-DBB3-0E3C-C527-743FD54D09A4}"/>
              </a:ext>
            </a:extLst>
          </p:cNvPr>
          <p:cNvSpPr/>
          <p:nvPr/>
        </p:nvSpPr>
        <p:spPr>
          <a:xfrm>
            <a:off x="2007079" y="1909313"/>
            <a:ext cx="1230702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51BC1C-448F-4A3C-3A82-2A09E5AE2C69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675517" y="2063202"/>
            <a:ext cx="69500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8F0D84-DC3D-4FE5-0819-8C6EE8895E44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877521" y="2063202"/>
            <a:ext cx="5692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88853A-8FE3-F5F2-CBE2-00D04F143EB9}"/>
              </a:ext>
            </a:extLst>
          </p:cNvPr>
          <p:cNvSpPr txBox="1"/>
          <p:nvPr/>
        </p:nvSpPr>
        <p:spPr>
          <a:xfrm>
            <a:off x="5370521" y="1909313"/>
            <a:ext cx="50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err="1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text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E41B174-1925-08C1-08E8-9E547F90591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569224" y="1144701"/>
            <a:ext cx="56968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9AE0BE-0B2A-8327-40EA-15F145612202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8402128" y="1144700"/>
            <a:ext cx="66009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39E285A-40B5-7AB7-7C11-DF28F69B9F7C}"/>
              </a:ext>
            </a:extLst>
          </p:cNvPr>
          <p:cNvSpPr txBox="1"/>
          <p:nvPr/>
        </p:nvSpPr>
        <p:spPr>
          <a:xfrm>
            <a:off x="9062224" y="990812"/>
            <a:ext cx="50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 err="1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text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D289705-B850-1B85-8669-73B2612E6496}"/>
              </a:ext>
            </a:extLst>
          </p:cNvPr>
          <p:cNvSpPr/>
          <p:nvPr/>
        </p:nvSpPr>
        <p:spPr>
          <a:xfrm>
            <a:off x="2114871" y="4285462"/>
            <a:ext cx="1230702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PUC Chile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863F943-0785-3A65-022D-85888FFCBAD2}"/>
              </a:ext>
            </a:extLst>
          </p:cNvPr>
          <p:cNvSpPr/>
          <p:nvPr/>
        </p:nvSpPr>
        <p:spPr>
          <a:xfrm>
            <a:off x="5389809" y="4285462"/>
            <a:ext cx="1230702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Juan </a:t>
            </a:r>
            <a:r>
              <a:rPr lang="es-CL" sz="1400" dirty="0" err="1">
                <a:latin typeface="Arial" panose="020B0604020202020204" pitchFamily="34" charset="0"/>
                <a:cs typeface="Arial" panose="020B0604020202020204" pitchFamily="34" charset="0"/>
              </a:rPr>
              <a:t>Reutter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4FB81D7-5C83-D1D5-6080-0E4C47FFC193}"/>
              </a:ext>
            </a:extLst>
          </p:cNvPr>
          <p:cNvSpPr/>
          <p:nvPr/>
        </p:nvSpPr>
        <p:spPr>
          <a:xfrm>
            <a:off x="8524578" y="4285462"/>
            <a:ext cx="2320967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Universidad de Edimburgo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920414C-8BA3-74C5-C85B-97F85FDA676C}"/>
              </a:ext>
            </a:extLst>
          </p:cNvPr>
          <p:cNvCxnSpPr>
            <a:cxnSpLocks/>
            <a:stCxn id="26" idx="3"/>
            <a:endCxn id="30" idx="1"/>
          </p:cNvCxnSpPr>
          <p:nvPr/>
        </p:nvCxnSpPr>
        <p:spPr>
          <a:xfrm>
            <a:off x="6620511" y="4455115"/>
            <a:ext cx="296087" cy="85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A0D72C-53C6-162C-B05C-D736E54BE2B1}"/>
              </a:ext>
            </a:extLst>
          </p:cNvPr>
          <p:cNvCxnSpPr>
            <a:cxnSpLocks/>
            <a:stCxn id="30" idx="3"/>
            <a:endCxn id="27" idx="1"/>
          </p:cNvCxnSpPr>
          <p:nvPr/>
        </p:nvCxnSpPr>
        <p:spPr>
          <a:xfrm flipV="1">
            <a:off x="8088323" y="4455115"/>
            <a:ext cx="436255" cy="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ADC392-9565-EDCB-613D-5EAA062B4FC3}"/>
              </a:ext>
            </a:extLst>
          </p:cNvPr>
          <p:cNvSpPr txBox="1"/>
          <p:nvPr/>
        </p:nvSpPr>
        <p:spPr>
          <a:xfrm>
            <a:off x="6916598" y="4302078"/>
            <a:ext cx="1171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estudió en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D91FA2-0E4E-B5FF-9934-691928EB47F5}"/>
              </a:ext>
            </a:extLst>
          </p:cNvPr>
          <p:cNvCxnSpPr>
            <a:cxnSpLocks/>
            <a:stCxn id="33" idx="3"/>
            <a:endCxn id="26" idx="1"/>
          </p:cNvCxnSpPr>
          <p:nvPr/>
        </p:nvCxnSpPr>
        <p:spPr>
          <a:xfrm flipV="1">
            <a:off x="4921449" y="4455115"/>
            <a:ext cx="468360" cy="14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E85881F-97ED-DD91-621A-D7E45AD77073}"/>
              </a:ext>
            </a:extLst>
          </p:cNvPr>
          <p:cNvCxnSpPr>
            <a:cxnSpLocks/>
            <a:stCxn id="33" idx="1"/>
            <a:endCxn id="25" idx="3"/>
          </p:cNvCxnSpPr>
          <p:nvPr/>
        </p:nvCxnSpPr>
        <p:spPr>
          <a:xfrm flipH="1" flipV="1">
            <a:off x="3345573" y="4455115"/>
            <a:ext cx="468359" cy="1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BDEB9BE-E86F-0780-D03F-701E3348EC7B}"/>
              </a:ext>
            </a:extLst>
          </p:cNvPr>
          <p:cNvSpPr txBox="1"/>
          <p:nvPr/>
        </p:nvSpPr>
        <p:spPr>
          <a:xfrm>
            <a:off x="3813932" y="4302715"/>
            <a:ext cx="1107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empleador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DEE45C-6910-7F9D-E02A-A013D2887FCB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2729188" y="4624768"/>
            <a:ext cx="1034" cy="26572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6F7D1B-BDDE-298E-AC66-122FC12726D0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>
            <a:off x="2729188" y="5198273"/>
            <a:ext cx="1034" cy="347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F4E09A2-A949-D97F-CA1B-A90C46259AFE}"/>
              </a:ext>
            </a:extLst>
          </p:cNvPr>
          <p:cNvSpPr txBox="1"/>
          <p:nvPr/>
        </p:nvSpPr>
        <p:spPr>
          <a:xfrm>
            <a:off x="2341366" y="4890496"/>
            <a:ext cx="775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rector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98279AD-2FDB-A0D8-68AA-E5321B8D02EA}"/>
              </a:ext>
            </a:extLst>
          </p:cNvPr>
          <p:cNvSpPr/>
          <p:nvPr/>
        </p:nvSpPr>
        <p:spPr>
          <a:xfrm>
            <a:off x="1941604" y="5545513"/>
            <a:ext cx="1577235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>
                <a:latin typeface="Arial" panose="020B0604020202020204" pitchFamily="34" charset="0"/>
                <a:cs typeface="Arial" panose="020B0604020202020204" pitchFamily="34" charset="0"/>
              </a:rPr>
              <a:t>Ignacio Sánchez</a:t>
            </a:r>
            <a:endParaRPr lang="es-C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F46673E-275F-51E0-D076-0079BB9D99C5}"/>
              </a:ext>
            </a:extLst>
          </p:cNvPr>
          <p:cNvCxnSpPr>
            <a:cxnSpLocks/>
            <a:stCxn id="27" idx="2"/>
            <a:endCxn id="40" idx="0"/>
          </p:cNvCxnSpPr>
          <p:nvPr/>
        </p:nvCxnSpPr>
        <p:spPr>
          <a:xfrm>
            <a:off x="9685062" y="4624768"/>
            <a:ext cx="5278" cy="151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010C4A-964F-3CDA-743C-88D94289FFE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>
            <a:off x="9690340" y="5298988"/>
            <a:ext cx="1437" cy="244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6AA1FEA-3367-6C0D-1687-AF490042C4A8}"/>
              </a:ext>
            </a:extLst>
          </p:cNvPr>
          <p:cNvSpPr txBox="1"/>
          <p:nvPr/>
        </p:nvSpPr>
        <p:spPr>
          <a:xfrm>
            <a:off x="9208074" y="4775768"/>
            <a:ext cx="96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miembro de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35247F3-BF9C-A09C-3FEB-41B4C70AD9F6}"/>
              </a:ext>
            </a:extLst>
          </p:cNvPr>
          <p:cNvSpPr/>
          <p:nvPr/>
        </p:nvSpPr>
        <p:spPr>
          <a:xfrm>
            <a:off x="9021528" y="5543647"/>
            <a:ext cx="1340498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Russel </a:t>
            </a:r>
            <a:r>
              <a:rPr lang="es-CL" sz="1400" dirty="0" err="1"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7CD1592-56DA-91FC-6FF9-24BB8DB763AC}"/>
              </a:ext>
            </a:extLst>
          </p:cNvPr>
          <p:cNvSpPr/>
          <p:nvPr/>
        </p:nvSpPr>
        <p:spPr>
          <a:xfrm>
            <a:off x="5389808" y="5599491"/>
            <a:ext cx="1230702" cy="33930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latin typeface="Arial" panose="020B0604020202020204" pitchFamily="34" charset="0"/>
                <a:cs typeface="Arial" panose="020B0604020202020204" pitchFamily="34" charset="0"/>
              </a:rPr>
              <a:t>Universidad</a:t>
            </a:r>
            <a:endParaRPr lang="es-C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ABBF83-6E69-A55A-A969-BDCB22984895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>
            <a:off x="3345573" y="4455115"/>
            <a:ext cx="2044235" cy="1314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CAC4250-02BF-B9C3-2A06-09EF0D665DC0}"/>
              </a:ext>
            </a:extLst>
          </p:cNvPr>
          <p:cNvSpPr txBox="1"/>
          <p:nvPr/>
        </p:nvSpPr>
        <p:spPr>
          <a:xfrm>
            <a:off x="3789788" y="5037378"/>
            <a:ext cx="13143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instancia de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C9507B-9B3A-3470-A62C-350EF48CB3A2}"/>
              </a:ext>
            </a:extLst>
          </p:cNvPr>
          <p:cNvCxnSpPr>
            <a:cxnSpLocks/>
            <a:stCxn id="27" idx="1"/>
            <a:endCxn id="42" idx="3"/>
          </p:cNvCxnSpPr>
          <p:nvPr/>
        </p:nvCxnSpPr>
        <p:spPr>
          <a:xfrm flipH="1">
            <a:off x="6620510" y="4455115"/>
            <a:ext cx="1904068" cy="13140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96FA3B-F3DE-93EA-8022-947467E3A519}"/>
              </a:ext>
            </a:extLst>
          </p:cNvPr>
          <p:cNvSpPr txBox="1"/>
          <p:nvPr/>
        </p:nvSpPr>
        <p:spPr>
          <a:xfrm>
            <a:off x="6845282" y="4991211"/>
            <a:ext cx="13143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chemeClr val="accent1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instancia de</a:t>
            </a:r>
            <a:endParaRPr lang="es-CL" sz="1600" b="1" dirty="0">
              <a:solidFill>
                <a:schemeClr val="accent1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8B50A01-B830-FAE7-B7FE-760438602D96}"/>
              </a:ext>
            </a:extLst>
          </p:cNvPr>
          <p:cNvSpPr/>
          <p:nvPr/>
        </p:nvSpPr>
        <p:spPr>
          <a:xfrm>
            <a:off x="5324260" y="3141086"/>
            <a:ext cx="1361799" cy="33930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Leonid </a:t>
            </a:r>
            <a:r>
              <a:rPr lang="es-CL" sz="1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Libkin</a:t>
            </a:r>
            <a:endParaRPr lang="es-CL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6F2D9D-4F14-F66A-0D45-418166E1377C}"/>
              </a:ext>
            </a:extLst>
          </p:cNvPr>
          <p:cNvCxnSpPr>
            <a:cxnSpLocks/>
            <a:stCxn id="47" idx="3"/>
            <a:endCxn id="27" idx="0"/>
          </p:cNvCxnSpPr>
          <p:nvPr/>
        </p:nvCxnSpPr>
        <p:spPr>
          <a:xfrm>
            <a:off x="6686059" y="3310739"/>
            <a:ext cx="2999003" cy="9747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83BAC3A-0E96-F9E6-0732-ED4C0EE131E9}"/>
              </a:ext>
            </a:extLst>
          </p:cNvPr>
          <p:cNvSpPr txBox="1"/>
          <p:nvPr/>
        </p:nvSpPr>
        <p:spPr>
          <a:xfrm>
            <a:off x="7342396" y="3556976"/>
            <a:ext cx="110751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rgbClr val="C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empleador</a:t>
            </a:r>
            <a:endParaRPr lang="es-CL" sz="1600" b="1" dirty="0">
              <a:solidFill>
                <a:srgbClr val="C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CF50274-39D5-62D7-02A2-5BB27B9DDEDF}"/>
              </a:ext>
            </a:extLst>
          </p:cNvPr>
          <p:cNvCxnSpPr>
            <a:cxnSpLocks/>
            <a:stCxn id="26" idx="0"/>
            <a:endCxn id="63" idx="2"/>
          </p:cNvCxnSpPr>
          <p:nvPr/>
        </p:nvCxnSpPr>
        <p:spPr>
          <a:xfrm flipV="1">
            <a:off x="6005160" y="3990445"/>
            <a:ext cx="4082" cy="29501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777529-7C53-406C-585E-F5C208C21B82}"/>
              </a:ext>
            </a:extLst>
          </p:cNvPr>
          <p:cNvCxnSpPr>
            <a:cxnSpLocks/>
            <a:stCxn id="63" idx="0"/>
            <a:endCxn id="47" idx="2"/>
          </p:cNvCxnSpPr>
          <p:nvPr/>
        </p:nvCxnSpPr>
        <p:spPr>
          <a:xfrm flipH="1" flipV="1">
            <a:off x="6005160" y="3480392"/>
            <a:ext cx="4082" cy="2022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742BE0-4785-7648-6E96-F02DFBC35FBA}"/>
              </a:ext>
            </a:extLst>
          </p:cNvPr>
          <p:cNvSpPr txBox="1"/>
          <p:nvPr/>
        </p:nvSpPr>
        <p:spPr>
          <a:xfrm>
            <a:off x="5455483" y="3682668"/>
            <a:ext cx="1107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b="1" dirty="0">
                <a:solidFill>
                  <a:srgbClr val="C00000"/>
                </a:solidFill>
                <a:latin typeface="Arial" panose="020B060402020202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supervisor</a:t>
            </a:r>
            <a:endParaRPr lang="es-CL" sz="1600" b="1" dirty="0">
              <a:solidFill>
                <a:srgbClr val="C00000"/>
              </a:solidFill>
              <a:latin typeface="Arial" panose="020B0604020202020204" pitchFamily="34" charset="0"/>
              <a:ea typeface="Malgun Gothic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12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¿Dónde se usa </a:t>
            </a:r>
            <a:r>
              <a:rPr lang="es-CL" dirty="0" err="1"/>
              <a:t>Wikidata</a:t>
            </a:r>
            <a:r>
              <a:rPr lang="es-CL" dirty="0"/>
              <a:t>?</a:t>
            </a:r>
          </a:p>
        </p:txBody>
      </p:sp>
      <p:sp>
        <p:nvSpPr>
          <p:cNvPr id="4" name="AutoShape 5" descr="Stan Lee - Wikipedi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sp>
        <p:nvSpPr>
          <p:cNvPr id="5" name="AutoShape 7" descr="Stan Lee - Wikipedia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70A3E-91CE-6A88-0BFD-180C19A8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07" y="2433042"/>
            <a:ext cx="8162985" cy="31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¿Dónde se usa </a:t>
            </a:r>
            <a:r>
              <a:rPr lang="es-CL" dirty="0" err="1"/>
              <a:t>Wikidata</a:t>
            </a:r>
            <a:r>
              <a:rPr lang="es-CL" dirty="0"/>
              <a:t>?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05315"/>
            <a:ext cx="8153400" cy="4759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Stan Lee - Wikipedi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sp>
        <p:nvSpPr>
          <p:cNvPr id="5" name="AutoShape 7" descr="Stan Lee - Wikipedia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pic>
        <p:nvPicPr>
          <p:cNvPr id="7177" name="Picture 9" descr="Stan Lee –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865" y="3343887"/>
            <a:ext cx="2585978" cy="33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1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¿Dónde se usa </a:t>
            </a:r>
            <a:r>
              <a:rPr lang="es-CL" dirty="0" err="1"/>
              <a:t>Wikidata</a:t>
            </a:r>
            <a:r>
              <a:rPr lang="es-CL" dirty="0"/>
              <a:t>?</a:t>
            </a:r>
          </a:p>
        </p:txBody>
      </p:sp>
      <p:sp>
        <p:nvSpPr>
          <p:cNvPr id="4" name="AutoShape 5" descr="Stan Lee - Wikipedia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sp>
        <p:nvSpPr>
          <p:cNvPr id="5" name="AutoShape 7" descr="Stan Lee - Wikipedia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pic>
        <p:nvPicPr>
          <p:cNvPr id="3" name="Content Placeholder 6" descr="A screenshot of a social media account&#10;&#10;Description automatically generated with low confidence">
            <a:extLst>
              <a:ext uri="{FF2B5EF4-FFF2-40B4-BE49-F238E27FC236}">
                <a16:creationId xmlns:a16="http://schemas.microsoft.com/office/drawing/2014/main" id="{7B2D5E0C-525A-4FB2-6BBE-9F0D13BF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82" y="1540803"/>
            <a:ext cx="7445836" cy="5014766"/>
          </a:xfrm>
        </p:spPr>
      </p:pic>
      <p:pic>
        <p:nvPicPr>
          <p:cNvPr id="6" name="Imagen 1">
            <a:extLst>
              <a:ext uri="{FF2B5EF4-FFF2-40B4-BE49-F238E27FC236}">
                <a16:creationId xmlns:a16="http://schemas.microsoft.com/office/drawing/2014/main" id="{EA41FE57-1460-61ED-5A79-8473F7F40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654" y="1895475"/>
            <a:ext cx="1747264" cy="76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28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5124-4E4D-3B82-1411-8208619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¿Dónde se usa </a:t>
            </a:r>
            <a:r>
              <a:rPr lang="es-CL" dirty="0" err="1"/>
              <a:t>Wikidata</a:t>
            </a:r>
            <a:r>
              <a:rPr lang="es-CL" dirty="0"/>
              <a:t>?</a:t>
            </a:r>
          </a:p>
        </p:txBody>
      </p:sp>
      <p:pic>
        <p:nvPicPr>
          <p:cNvPr id="6" name="Content Placeholder 5" descr="A colorful circle with many small dots&#10;&#10;Description automatically generated">
            <a:extLst>
              <a:ext uri="{FF2B5EF4-FFF2-40B4-BE49-F238E27FC236}">
                <a16:creationId xmlns:a16="http://schemas.microsoft.com/office/drawing/2014/main" id="{04D94981-CB2B-3138-34A4-5D56AE92E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70" y="1314121"/>
            <a:ext cx="5331260" cy="543740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97FFF-98D8-BB6F-8FF8-94ACEF334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6DC24D-78B5-4164-BCBB-E3BE72F13D6F}" type="slidenum">
              <a:rPr kumimoji="0" lang="es-CL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CL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33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tienen de novedoso los	“grafos de conocimiento”?</a:t>
            </a:r>
          </a:p>
        </p:txBody>
      </p:sp>
    </p:spTree>
    <p:extLst>
      <p:ext uri="{BB962C8B-B14F-4D97-AF65-F5344CB8AC3E}">
        <p14:creationId xmlns:p14="http://schemas.microsoft.com/office/powerpoint/2010/main" val="242724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8" y="82808"/>
            <a:ext cx="3304540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68" y="0"/>
            <a:ext cx="2743200" cy="234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672" y="4255698"/>
            <a:ext cx="2194550" cy="251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379" y="3429000"/>
            <a:ext cx="4285878" cy="428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793" y="321476"/>
            <a:ext cx="2299535" cy="43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232" y="2567003"/>
            <a:ext cx="2299536" cy="417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79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29" y="189386"/>
            <a:ext cx="8371941" cy="647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¿Por qué grafos?</a:t>
            </a:r>
          </a:p>
        </p:txBody>
      </p:sp>
    </p:spTree>
    <p:extLst>
      <p:ext uri="{BB962C8B-B14F-4D97-AF65-F5344CB8AC3E}">
        <p14:creationId xmlns:p14="http://schemas.microsoft.com/office/powerpoint/2010/main" val="3461029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Bases de Datos Relacionales</a:t>
            </a:r>
            <a:endParaRPr lang="es-CL" noProof="0" dirty="0"/>
          </a:p>
        </p:txBody>
      </p:sp>
      <p:pic>
        <p:nvPicPr>
          <p:cNvPr id="1026" name="Picture 2" descr="http://cdn2.hubspot.net/hubfs/219347/Filing_cabine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620529"/>
            <a:ext cx="6400800" cy="511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91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Bases de Datos Relacionales</a:t>
            </a:r>
            <a:endParaRPr lang="es-CL" noProof="0" dirty="0"/>
          </a:p>
        </p:txBody>
      </p:sp>
      <p:pic>
        <p:nvPicPr>
          <p:cNvPr id="1026" name="Picture 2 1" descr="http://cdn2.hubspot.net/hubfs/219347/Filing_cabine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59501"/>
            <a:ext cx="6400800" cy="511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95245" y="1443645"/>
            <a:ext cx="9172755" cy="52332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84" y="4708965"/>
            <a:ext cx="4674487" cy="629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83" y="5001447"/>
            <a:ext cx="2201242" cy="8163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85" y="5594940"/>
            <a:ext cx="5625303" cy="627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91" y="1443645"/>
            <a:ext cx="7271697" cy="8429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764286"/>
            <a:ext cx="7265486" cy="12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9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671" y="1771293"/>
            <a:ext cx="286865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99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761740" cy="20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2"/>
            <a:ext cx="1324968" cy="20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90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752600"/>
            <a:ext cx="1322961" cy="20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0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752600"/>
            <a:ext cx="1926821" cy="205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77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Knowledge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54057"/>
            <a:ext cx="1819502" cy="27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nowledge Graphs: Methodology, Tools and Selected Use C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4365"/>
            <a:ext cx="1802418" cy="2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main-Specific Knowledge Graph Construction (SpringerBriefs in Computer Science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33400"/>
            <a:ext cx="1802418" cy="2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e Knowledge Graph Cookboo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23" y="3754057"/>
            <a:ext cx="1614488" cy="2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Exploiting Linked Data and Knowledge Graphs in Large Organisati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33401"/>
            <a:ext cx="1819502" cy="27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3754057"/>
            <a:ext cx="1802418" cy="2733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5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5EEB42-0249-95CB-6CBE-4E7B5B07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EB35CE-DFBE-9AFF-554F-4F05D2D6C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599"/>
            <a:ext cx="6764968" cy="2052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B7701-0925-921A-636B-A5E98442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52312-74AA-49F0-C18F-38FE66EC7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8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2" y="4419599"/>
            <a:ext cx="1684542" cy="2250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CE7DF1-905B-570A-FD67-65513CD82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94510-57B2-0FB5-BEFE-C204BEF88C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13" y="4419600"/>
            <a:ext cx="3704791" cy="2249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1FAA0-44CF-914A-24B6-05A374E94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009857-48CC-B3F6-9093-D266157B0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1" y="4419602"/>
            <a:ext cx="1684155" cy="2251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4421081"/>
            <a:ext cx="1439701" cy="20664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9E7481-749E-2B28-F072-C0784CCFEF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979D7-FF7F-6DE5-765E-5C1DA296B5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3"/>
            <a:ext cx="1684390" cy="2251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4421081"/>
            <a:ext cx="1439701" cy="2066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2F2FDD-C36D-7D91-41A6-D2CABE38C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4174" y="4965540"/>
            <a:ext cx="1707826" cy="175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95778-2EFC-7D21-6498-A6205BA50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8846" y="5360342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2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1" y="4419604"/>
            <a:ext cx="1684625" cy="22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271588"/>
            <a:ext cx="32004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30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752600"/>
            <a:ext cx="5034538" cy="204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1" y="4419604"/>
            <a:ext cx="1684625" cy="22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5800" y="1271588"/>
            <a:ext cx="3200400" cy="431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6871" y="4563374"/>
            <a:ext cx="1639057" cy="220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50604" y="5072793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4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1" y="4419604"/>
            <a:ext cx="1684625" cy="2251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5B21F6-FF1E-4838-DD2C-F21FA24438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6871" y="4563374"/>
            <a:ext cx="1639057" cy="220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21F1D-1472-3627-1A17-2D93F7909E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0604" y="5072793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01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5"/>
            <a:ext cx="1684860" cy="22520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5BE5AE-53B5-7130-BBD7-EEC42A6EF0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6871" y="4563374"/>
            <a:ext cx="1639057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36C71-8C67-A6D7-D100-97C1A07CC3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0604" y="5072793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¿Qué es un “grafo de conocimiento”?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1722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7"/>
            <a:ext cx="1685118" cy="225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AFA84D-E002-A8CC-2DFD-1DE7EDAE05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6871" y="4563374"/>
            <a:ext cx="1639057" cy="220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686847-B63C-5052-71F0-3983F585DF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50604" y="5072793"/>
            <a:ext cx="671909" cy="109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3001" y="1517612"/>
            <a:ext cx="1714500" cy="1720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7"/>
            <a:ext cx="1685118" cy="22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58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Relacional de Planetas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7"/>
            <a:ext cx="1685118" cy="22535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Rectangle 12"/>
          <p:cNvSpPr/>
          <p:nvPr/>
        </p:nvSpPr>
        <p:spPr>
          <a:xfrm>
            <a:off x="2590800" y="3200401"/>
            <a:ext cx="6753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7200" dirty="0">
                <a:solidFill>
                  <a:srgbClr val="FF0000"/>
                </a:solidFill>
              </a:rPr>
              <a:t>(╯</a:t>
            </a:r>
            <a:r>
              <a:rPr lang="es-CL" sz="7200" dirty="0" err="1">
                <a:solidFill>
                  <a:srgbClr val="FF0000"/>
                </a:solidFill>
              </a:rPr>
              <a:t>°□°</a:t>
            </a:r>
            <a:r>
              <a:rPr lang="es-CL" sz="7200" dirty="0">
                <a:solidFill>
                  <a:srgbClr val="FF0000"/>
                </a:solidFill>
              </a:rPr>
              <a:t>)╯︵ ┻━┻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7322" y="1444606"/>
            <a:ext cx="1714500" cy="17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4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71" y="1524000"/>
            <a:ext cx="286865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61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2" y="1639023"/>
            <a:ext cx="6984000" cy="41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63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3" y="1639024"/>
            <a:ext cx="6984000" cy="419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402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3" y="1639024"/>
            <a:ext cx="6984000" cy="41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2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5" y="1639024"/>
            <a:ext cx="6984975" cy="418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06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4" y="1639024"/>
            <a:ext cx="6985950" cy="418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70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5" y="1650527"/>
            <a:ext cx="6984000" cy="41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8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Un grafo de conocimiento…</a:t>
            </a:r>
            <a:endParaRPr lang="es-CL" dirty="0"/>
          </a:p>
        </p:txBody>
      </p:sp>
      <p:sp>
        <p:nvSpPr>
          <p:cNvPr id="4" name="TextBox 3"/>
          <p:cNvSpPr txBox="1"/>
          <p:nvPr/>
        </p:nvSpPr>
        <p:spPr>
          <a:xfrm>
            <a:off x="4195313" y="2655672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“es un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grafo de multiples relaciones 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compuesto de entidades como nodos y relaciones como diferentes tipos de aristas” </a:t>
            </a:r>
          </a:p>
          <a:p>
            <a:pPr algn="r"/>
            <a:r>
              <a:rPr lang="es-CL" sz="24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[Wang et al. 2014]</a:t>
            </a:r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398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5" y="1639025"/>
            <a:ext cx="6997378" cy="42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34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5"/>
            <a:ext cx="7004077" cy="42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56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6" y="1633273"/>
            <a:ext cx="7010782" cy="42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73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6" y="1639025"/>
            <a:ext cx="7011120" cy="42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49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6" y="1639025"/>
            <a:ext cx="7011120" cy="4212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15" y="2133309"/>
            <a:ext cx="838200" cy="113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0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4"/>
            <a:ext cx="7011797" cy="4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73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4"/>
            <a:ext cx="7012473" cy="42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34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4"/>
            <a:ext cx="7012473" cy="4225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73" y="2782021"/>
            <a:ext cx="838200" cy="8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253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5"/>
            <a:ext cx="7013149" cy="42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75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639025"/>
            <a:ext cx="7013825" cy="42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5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Un grafo de conocimiento…</a:t>
            </a:r>
            <a:endParaRPr lang="es-CL" dirty="0"/>
          </a:p>
        </p:txBody>
      </p:sp>
      <p:sp>
        <p:nvSpPr>
          <p:cNvPr id="5" name="TextBox 4"/>
          <p:cNvSpPr txBox="1"/>
          <p:nvPr/>
        </p:nvSpPr>
        <p:spPr>
          <a:xfrm>
            <a:off x="4120551" y="2669877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“es una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base de conocimiento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 estructurada como un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grafo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  <a:p>
            <a:pPr algn="r"/>
            <a:r>
              <a:rPr lang="es-CL" sz="24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[Nickel et al. 2016]</a:t>
            </a:r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1577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 de Datos </a:t>
            </a:r>
            <a:r>
              <a:rPr lang="es-CL" dirty="0">
                <a:solidFill>
                  <a:schemeClr val="accent5"/>
                </a:solidFill>
              </a:rPr>
              <a:t>de Grafos</a:t>
            </a:r>
            <a:r>
              <a:rPr lang="es-CL" dirty="0"/>
              <a:t> de Planetas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6" y="1639025"/>
            <a:ext cx="7014164" cy="424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1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499890"/>
            <a:ext cx="4914780" cy="589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Bases de Datos Relacionales: </a:t>
            </a:r>
            <a:r>
              <a:rPr lang="es-CL" dirty="0">
                <a:solidFill>
                  <a:srgbClr val="00B050"/>
                </a:solidFill>
              </a:rPr>
              <a:t>pros</a:t>
            </a:r>
            <a:r>
              <a:rPr lang="es-CL" dirty="0"/>
              <a:t> y </a:t>
            </a:r>
            <a:r>
              <a:rPr lang="es-CL" dirty="0" err="1">
                <a:solidFill>
                  <a:srgbClr val="FF0000"/>
                </a:solidFill>
              </a:rPr>
              <a:t>cons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1371600"/>
            <a:ext cx="4962255" cy="18667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0" y="4419607"/>
            <a:ext cx="1685330" cy="22526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35" y="4419601"/>
            <a:ext cx="2425765" cy="18808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300" y="4421081"/>
            <a:ext cx="1439701" cy="2066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6840" y="2133600"/>
            <a:ext cx="4631161" cy="30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angle 4"/>
          <p:cNvSpPr/>
          <p:nvPr/>
        </p:nvSpPr>
        <p:spPr>
          <a:xfrm>
            <a:off x="1524001" y="2133600"/>
            <a:ext cx="4512839" cy="304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5" name="TextBox 14"/>
          <p:cNvSpPr txBox="1"/>
          <p:nvPr/>
        </p:nvSpPr>
        <p:spPr>
          <a:xfrm>
            <a:off x="1524003" y="3031271"/>
            <a:ext cx="3124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Necesitamos imponer</a:t>
            </a:r>
          </a:p>
          <a:p>
            <a:pPr algn="ctr"/>
            <a:r>
              <a:rPr lang="es-CL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estructura (esquema) </a:t>
            </a:r>
          </a:p>
          <a:p>
            <a:pPr algn="ctr"/>
            <a:r>
              <a:rPr lang="es-CL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desde el inicio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70290" y="3031270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Tenemos una</a:t>
            </a:r>
          </a:p>
          <a:p>
            <a:pPr algn="ctr"/>
            <a:r>
              <a:rPr lang="es-CL" sz="2400" dirty="0">
                <a:solidFill>
                  <a:srgbClr val="00B050"/>
                </a:solidFill>
                <a:latin typeface="Calibri Light" panose="020F0302020204030204" pitchFamily="34" charset="0"/>
              </a:rPr>
              <a:t>estructura (esquema) </a:t>
            </a:r>
            <a:r>
              <a:rPr lang="es-CL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impuesto desde el inicio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1" y="2133600"/>
            <a:ext cx="1388638" cy="30233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1747" y="2108963"/>
            <a:ext cx="1587386" cy="304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4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Bases de Datos de Grafos: </a:t>
            </a:r>
            <a:r>
              <a:rPr lang="es-CL" dirty="0">
                <a:solidFill>
                  <a:srgbClr val="00B050"/>
                </a:solidFill>
              </a:rPr>
              <a:t>pros</a:t>
            </a:r>
            <a:r>
              <a:rPr lang="es-CL" dirty="0"/>
              <a:t> and </a:t>
            </a:r>
            <a:r>
              <a:rPr lang="es-CL" dirty="0" err="1">
                <a:solidFill>
                  <a:srgbClr val="FF0000"/>
                </a:solidFill>
              </a:rPr>
              <a:t>cons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7" y="1524005"/>
            <a:ext cx="7013825" cy="42393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3999" y="2133600"/>
            <a:ext cx="4572001" cy="3048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5" name="Rectangle 4"/>
          <p:cNvSpPr/>
          <p:nvPr/>
        </p:nvSpPr>
        <p:spPr>
          <a:xfrm>
            <a:off x="6096000" y="2133600"/>
            <a:ext cx="4572000" cy="304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TextBox 5"/>
          <p:cNvSpPr txBox="1"/>
          <p:nvPr/>
        </p:nvSpPr>
        <p:spPr>
          <a:xfrm>
            <a:off x="1524003" y="3031271"/>
            <a:ext cx="3124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No tenemos que imponer</a:t>
            </a:r>
          </a:p>
          <a:p>
            <a:pPr algn="ctr"/>
            <a:r>
              <a:rPr lang="es-CL" sz="2400" dirty="0">
                <a:solidFill>
                  <a:srgbClr val="00B050"/>
                </a:solidFill>
                <a:latin typeface="Calibri Light" panose="020F0302020204030204" pitchFamily="34" charset="0"/>
              </a:rPr>
              <a:t>estructura (esquema) </a:t>
            </a:r>
          </a:p>
          <a:p>
            <a:pPr algn="ctr"/>
            <a:r>
              <a:rPr lang="es-CL" sz="2000" dirty="0">
                <a:solidFill>
                  <a:srgbClr val="00B050"/>
                </a:solidFill>
                <a:latin typeface="Calibri Light" panose="020F0302020204030204" pitchFamily="34" charset="0"/>
              </a:rPr>
              <a:t>desde el inicio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0290" y="3031270"/>
            <a:ext cx="304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No tenemos una</a:t>
            </a:r>
          </a:p>
          <a:p>
            <a:pPr algn="ctr"/>
            <a:r>
              <a:rPr lang="es-CL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estructura (esquema) </a:t>
            </a:r>
            <a:r>
              <a:rPr lang="es-CL" sz="2000" dirty="0">
                <a:solidFill>
                  <a:srgbClr val="FF0000"/>
                </a:solidFill>
                <a:latin typeface="Calibri Light" panose="020F0302020204030204" pitchFamily="34" charset="0"/>
              </a:rPr>
              <a:t>impuesto desde el inicio</a:t>
            </a: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78000" y="2133600"/>
            <a:ext cx="1389600" cy="3020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494000" y="2108962"/>
            <a:ext cx="1587600" cy="30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En </a:t>
            </a:r>
            <a:r>
              <a:rPr lang="es-CL" dirty="0" err="1"/>
              <a:t>Wikidata</a:t>
            </a:r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96F970-3893-5D6C-0F8E-F16F7953D1F8}"/>
              </a:ext>
            </a:extLst>
          </p:cNvPr>
          <p:cNvSpPr/>
          <p:nvPr/>
        </p:nvSpPr>
        <p:spPr>
          <a:xfrm>
            <a:off x="1846052" y="2886974"/>
            <a:ext cx="8821947" cy="386086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04051-B100-D1B0-40F6-A62B067D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17" y="4514465"/>
            <a:ext cx="7982308" cy="15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En </a:t>
            </a:r>
            <a:r>
              <a:rPr lang="es-CL" dirty="0" err="1"/>
              <a:t>Wikidata</a:t>
            </a:r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96F970-3893-5D6C-0F8E-F16F7953D1F8}"/>
              </a:ext>
            </a:extLst>
          </p:cNvPr>
          <p:cNvSpPr/>
          <p:nvPr/>
        </p:nvSpPr>
        <p:spPr>
          <a:xfrm>
            <a:off x="1846052" y="2886974"/>
            <a:ext cx="8821947" cy="386086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9ABA8-D0F7-297C-F5D8-F3492913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17" y="3485735"/>
            <a:ext cx="7982308" cy="255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Modelos de Grafo</a:t>
            </a:r>
          </a:p>
        </p:txBody>
      </p:sp>
    </p:spTree>
    <p:extLst>
      <p:ext uri="{BB962C8B-B14F-4D97-AF65-F5344CB8AC3E}">
        <p14:creationId xmlns:p14="http://schemas.microsoft.com/office/powerpoint/2010/main" val="4708670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Grafo con Aristas Dirigidas y Etiquetadas </a:t>
            </a:r>
            <a:r>
              <a:rPr lang="es-CL" sz="2400" dirty="0"/>
              <a:t>(DEL </a:t>
            </a:r>
            <a:r>
              <a:rPr lang="es-CL" sz="2400" dirty="0" err="1"/>
              <a:t>graph</a:t>
            </a:r>
            <a:r>
              <a:rPr lang="es-CL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88" y="2316193"/>
            <a:ext cx="8526823" cy="31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7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Grafo de Propiedades</a:t>
            </a:r>
            <a:endParaRPr lang="es-CL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689342"/>
            <a:ext cx="6308691" cy="17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23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536830"/>
            <a:ext cx="12192000" cy="3226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" name="Title 1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Grafo de Propiedades</a:t>
            </a:r>
            <a:endParaRPr lang="es-CL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3975342"/>
            <a:ext cx="7106920" cy="2039322"/>
          </a:xfrm>
          <a:prstGeom prst="rect">
            <a:avLst/>
          </a:prstGeom>
        </p:spPr>
      </p:pic>
      <p:sp>
        <p:nvSpPr>
          <p:cNvPr id="10" name="Title 1 2"/>
          <p:cNvSpPr txBox="1">
            <a:spLocks/>
          </p:cNvSpPr>
          <p:nvPr/>
        </p:nvSpPr>
        <p:spPr>
          <a:xfrm>
            <a:off x="3817379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>
                    <a:lumMod val="85000"/>
                  </a:schemeClr>
                </a:solidFill>
              </a:rPr>
              <a:t>Del </a:t>
            </a:r>
            <a:r>
              <a:rPr lang="es-CL" dirty="0" err="1">
                <a:solidFill>
                  <a:schemeClr val="bg1">
                    <a:lumMod val="85000"/>
                  </a:schemeClr>
                </a:solidFill>
              </a:rPr>
              <a:t>graph</a:t>
            </a:r>
            <a:endParaRPr lang="es-CL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1" y="1689342"/>
            <a:ext cx="6308691" cy="170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80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1.- Semántica en Grafos de Propiedades</a:t>
            </a:r>
          </a:p>
        </p:txBody>
      </p:sp>
    </p:spTree>
    <p:extLst>
      <p:ext uri="{BB962C8B-B14F-4D97-AF65-F5344CB8AC3E}">
        <p14:creationId xmlns:p14="http://schemas.microsoft.com/office/powerpoint/2010/main" val="350956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Un grafo de conocimiento…</a:t>
            </a:r>
            <a:endParaRPr lang="es-CL" dirty="0"/>
          </a:p>
        </p:txBody>
      </p:sp>
      <p:sp>
        <p:nvSpPr>
          <p:cNvPr id="5" name="TextBox 4"/>
          <p:cNvSpPr txBox="1"/>
          <p:nvPr/>
        </p:nvSpPr>
        <p:spPr>
          <a:xfrm>
            <a:off x="4045789" y="2698631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“adquiere e integra información en una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ontología 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y aplica un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razonador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  <a:p>
            <a:pPr algn="r"/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		</a:t>
            </a:r>
            <a:r>
              <a:rPr lang="es-CL" sz="24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[Ehrlinger &amp; Wöß. 2016]</a:t>
            </a:r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89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Property graph semantics</a:t>
            </a:r>
            <a:endParaRPr lang="es-CL" dirty="0"/>
          </a:p>
        </p:txBody>
      </p:sp>
      <p:sp>
        <p:nvSpPr>
          <p:cNvPr id="6" name="TextBox 5"/>
          <p:cNvSpPr txBox="1"/>
          <p:nvPr/>
        </p:nvSpPr>
        <p:spPr>
          <a:xfrm>
            <a:off x="1554480" y="1524001"/>
            <a:ext cx="9144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How should we define the semantics of property graphs?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9" y="2667005"/>
            <a:ext cx="6708652" cy="34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54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Property graph semantics</a:t>
            </a:r>
            <a:endParaRPr lang="es-CL" dirty="0"/>
          </a:p>
        </p:txBody>
      </p:sp>
      <p:sp>
        <p:nvSpPr>
          <p:cNvPr id="6" name="TextBox 5"/>
          <p:cNvSpPr txBox="1"/>
          <p:nvPr/>
        </p:nvSpPr>
        <p:spPr>
          <a:xfrm>
            <a:off x="1554480" y="1524001"/>
            <a:ext cx="9144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How should we define the semantics of property graphs?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19" y="2667004"/>
            <a:ext cx="6705604" cy="345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Graph Queries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288309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419600"/>
            <a:ext cx="12192000" cy="233775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4" y="1065363"/>
            <a:ext cx="7338560" cy="2743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74" y="4648201"/>
            <a:ext cx="3429000" cy="20589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pares de exoplanetas orbitando la misma estrella en Acuario</a:t>
            </a:r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58" y="5070824"/>
            <a:ext cx="3429000" cy="11359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13291" y="4495800"/>
            <a:ext cx="359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Semántica: Homomorfismo</a:t>
            </a:r>
          </a:p>
        </p:txBody>
      </p:sp>
    </p:spTree>
    <p:extLst>
      <p:ext uri="{BB962C8B-B14F-4D97-AF65-F5344CB8AC3E}">
        <p14:creationId xmlns:p14="http://schemas.microsoft.com/office/powerpoint/2010/main" val="41773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4419601"/>
            <a:ext cx="12192000" cy="233775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de Grafos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74" y="4648201"/>
            <a:ext cx="3429000" cy="20589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pares de exoplanetas orbitando la misma estrella en Acuario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09" y="5074103"/>
            <a:ext cx="3429000" cy="1134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19042" y="4495800"/>
            <a:ext cx="3597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Semántica: Isomorfismo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699CED-7AB0-C9BA-B644-41CB6FB83D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4" y="1076865"/>
            <a:ext cx="73385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5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191000"/>
            <a:ext cx="12192000" cy="2560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4" y="1076865"/>
            <a:ext cx="7338560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80" y="5029201"/>
            <a:ext cx="432479" cy="363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79" y="5040913"/>
            <a:ext cx="442370" cy="368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60" y="5001836"/>
            <a:ext cx="361326" cy="418325"/>
          </a:xfrm>
          <a:prstGeom prst="rect">
            <a:avLst/>
          </a:prstGeom>
        </p:spPr>
      </p:pic>
      <p:sp>
        <p:nvSpPr>
          <p:cNvPr id="21" name="Title 1 2"/>
          <p:cNvSpPr txBox="1">
            <a:spLocks/>
          </p:cNvSpPr>
          <p:nvPr/>
        </p:nvSpPr>
        <p:spPr>
          <a:xfrm>
            <a:off x="2230120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>
                    <a:lumMod val="85000"/>
                  </a:schemeClr>
                </a:solidFill>
              </a:rPr>
              <a:t>Patrones de Grafos + 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Álgebra Relacional</a:t>
            </a:r>
            <a:endParaRPr lang="es-CL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0" y="5016098"/>
            <a:ext cx="454321" cy="4558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25" y="5023656"/>
            <a:ext cx="144824" cy="3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26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419601"/>
            <a:ext cx="12192000" cy="232959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076865"/>
            <a:ext cx="733856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45" y="4638333"/>
            <a:ext cx="3429000" cy="20589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pares de exoplanetas orbitando la misma estrella en Acuario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69" y="4480853"/>
            <a:ext cx="542479" cy="2216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46" y="4480852"/>
            <a:ext cx="542479" cy="22164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4" y="5294819"/>
            <a:ext cx="529460" cy="441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63" y="5858572"/>
            <a:ext cx="1357261" cy="1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419601"/>
            <a:ext cx="12192000" cy="232959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071114"/>
            <a:ext cx="733856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pares de exoplanetas orbitando la misma estrella en Acuario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269" y="4480853"/>
            <a:ext cx="542479" cy="22164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546" y="4480852"/>
            <a:ext cx="542479" cy="22164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4" y="5294819"/>
            <a:ext cx="529460" cy="441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63" y="5858572"/>
            <a:ext cx="1357261" cy="1612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3818C3-408D-74C2-B91C-7080FD16E11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47" y="5016423"/>
            <a:ext cx="3429000" cy="1135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7EF1E5-A537-4C63-B5C7-8E5071CCC20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74" y="5070825"/>
            <a:ext cx="2341099" cy="1135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7490AE-1477-2A3B-D915-1DC5B3636BC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1" y="5524500"/>
            <a:ext cx="471901" cy="1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4419602"/>
            <a:ext cx="12192000" cy="2326256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076865"/>
            <a:ext cx="733856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instancias de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Dwarf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Star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4276FA-DAD7-121A-7F5D-27DF1974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6" y="5351897"/>
            <a:ext cx="10759148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201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076865"/>
            <a:ext cx="733856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3957936"/>
            <a:ext cx="1219199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instancias de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Dwarf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Star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4096"/>
            <a:ext cx="304800" cy="3528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47045"/>
            <a:ext cx="304800" cy="352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26" y="4724401"/>
            <a:ext cx="534340" cy="329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65" y="4724401"/>
            <a:ext cx="1087900" cy="5612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67" y="4724402"/>
            <a:ext cx="1087900" cy="5612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019800"/>
            <a:ext cx="471901" cy="17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67" y="5657129"/>
            <a:ext cx="1087900" cy="7524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161902" y="6351498"/>
            <a:ext cx="194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Semántica: Bag</a:t>
            </a:r>
          </a:p>
        </p:txBody>
      </p:sp>
    </p:spTree>
    <p:extLst>
      <p:ext uri="{BB962C8B-B14F-4D97-AF65-F5344CB8AC3E}">
        <p14:creationId xmlns:p14="http://schemas.microsoft.com/office/powerpoint/2010/main" val="13293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/>
              <a:t>Un grafo de conocimiento…</a:t>
            </a:r>
            <a:endParaRPr lang="es-CL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2710132"/>
            <a:ext cx="708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“describe principalmente </a:t>
            </a:r>
            <a:r>
              <a:rPr lang="es-CL" sz="240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rentidades del muldo real y sus inter-relaciones</a:t>
            </a:r>
            <a:r>
              <a:rPr lang="es-CL" sz="2400">
                <a:latin typeface="Roboto Light" panose="02000000000000000000" pitchFamily="2" charset="0"/>
                <a:ea typeface="Roboto Light" panose="02000000000000000000" pitchFamily="2" charset="0"/>
              </a:rPr>
              <a:t>, organizado en un grafo</a:t>
            </a:r>
          </a:p>
          <a:p>
            <a:pPr algn="r"/>
            <a:r>
              <a:rPr lang="es-CL" sz="240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[Paulheim 2017]</a:t>
            </a:r>
          </a:p>
          <a:p>
            <a:pPr algn="r"/>
            <a:endParaRPr lang="es-CL" sz="2400" dirty="0">
              <a:solidFill>
                <a:schemeClr val="accent6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5064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071114"/>
            <a:ext cx="7338560" cy="2743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" y="3957936"/>
            <a:ext cx="1219199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instancias de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Dwarf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Star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4096"/>
            <a:ext cx="304800" cy="35288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847045"/>
            <a:ext cx="304800" cy="352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26" y="4724401"/>
            <a:ext cx="534340" cy="3296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65" y="4724401"/>
            <a:ext cx="1087900" cy="5612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67" y="4724402"/>
            <a:ext cx="1087900" cy="5612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019800"/>
            <a:ext cx="471901" cy="17145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161902" y="6351498"/>
            <a:ext cx="1943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buClr>
                <a:prstClr val="black"/>
              </a:buClr>
            </a:pPr>
            <a:r>
              <a:rPr lang="es-CL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Semántica: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F9BAA-8224-BF43-5EF4-5445FE0A605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67" y="5657129"/>
            <a:ext cx="1087900" cy="75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4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191000"/>
            <a:ext cx="12192000" cy="2560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Navegacionales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5" y="1076865"/>
            <a:ext cx="733856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2" y="5016097"/>
            <a:ext cx="281679" cy="336122"/>
          </a:xfrm>
          <a:prstGeom prst="rect">
            <a:avLst/>
          </a:prstGeom>
        </p:spPr>
      </p:pic>
      <p:sp>
        <p:nvSpPr>
          <p:cNvPr id="21" name="Title 1 2"/>
          <p:cNvSpPr txBox="1">
            <a:spLocks/>
          </p:cNvSpPr>
          <p:nvPr/>
        </p:nvSpPr>
        <p:spPr>
          <a:xfrm>
            <a:off x="2230119" y="5943600"/>
            <a:ext cx="8909085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>
                    <a:lumMod val="85000"/>
                  </a:schemeClr>
                </a:solidFill>
              </a:rPr>
              <a:t>Patrones de Grafos + </a:t>
            </a:r>
            <a:r>
              <a:rPr lang="es-CL" dirty="0">
                <a:solidFill>
                  <a:srgbClr val="C60042"/>
                </a:solidFill>
              </a:rPr>
              <a:t>Consultas Regulares de Caminos</a:t>
            </a:r>
            <a:endParaRPr lang="es-CL" sz="2400" dirty="0">
              <a:solidFill>
                <a:srgbClr val="C600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018655"/>
            <a:ext cx="17498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44" y="5016098"/>
            <a:ext cx="143166" cy="368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200258"/>
            <a:ext cx="365760" cy="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2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Consultas Regulares</a:t>
            </a:r>
            <a:br>
              <a:rPr lang="es-CL" dirty="0"/>
            </a:br>
            <a:r>
              <a:rPr lang="es-CL" dirty="0"/>
              <a:t>de Caminos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5" y="1076865"/>
            <a:ext cx="7338560" cy="2743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" y="3957936"/>
            <a:ext cx="1219199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instancias de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Dwarf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Star</a:t>
            </a:r>
            <a:endParaRPr lang="es-CL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77" y="5402479"/>
            <a:ext cx="1087900" cy="5612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00" y="4815649"/>
            <a:ext cx="4305996" cy="3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Navegacionales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0" y="3957936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Cuerpos Celestiales y su Constelación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4419601"/>
            <a:ext cx="12192000" cy="233775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5456507"/>
            <a:ext cx="1942267" cy="943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663" y="4770708"/>
            <a:ext cx="8276673" cy="376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4" y="1076866"/>
            <a:ext cx="7338562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43" y="1076865"/>
            <a:ext cx="7338560" cy="2743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4191000"/>
            <a:ext cx="12192000" cy="25721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Navegacionales y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80" y="4446966"/>
            <a:ext cx="432479" cy="3635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79" y="4458678"/>
            <a:ext cx="442370" cy="368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60" y="4458476"/>
            <a:ext cx="361326" cy="418325"/>
          </a:xfrm>
          <a:prstGeom prst="rect">
            <a:avLst/>
          </a:prstGeom>
        </p:spPr>
      </p:pic>
      <p:sp>
        <p:nvSpPr>
          <p:cNvPr id="21" name="Title 1 2"/>
          <p:cNvSpPr txBox="1">
            <a:spLocks/>
          </p:cNvSpPr>
          <p:nvPr/>
        </p:nvSpPr>
        <p:spPr>
          <a:xfrm>
            <a:off x="2230120" y="5524500"/>
            <a:ext cx="8229600" cy="1135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 Slab" pitchFamily="2" charset="0"/>
                <a:ea typeface="Roboto Slab" pitchFamily="2" charset="0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chemeClr val="bg1">
                    <a:lumMod val="85000"/>
                  </a:schemeClr>
                </a:solidFill>
              </a:rPr>
              <a:t>Patrones de Grafos + 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Álgebra Relacional</a:t>
            </a:r>
          </a:p>
          <a:p>
            <a:pPr algn="r"/>
            <a:r>
              <a:rPr lang="es-CL" dirty="0">
                <a:solidFill>
                  <a:schemeClr val="bg1"/>
                </a:solidFill>
              </a:rPr>
              <a:t>+</a:t>
            </a:r>
            <a:r>
              <a:rPr lang="es-CL" dirty="0">
                <a:solidFill>
                  <a:srgbClr val="C60042"/>
                </a:solidFill>
              </a:rPr>
              <a:t> Consultas Regulares de Caminos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80" y="4433863"/>
            <a:ext cx="454321" cy="455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122" y="5118081"/>
            <a:ext cx="281679" cy="336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0" y="5120639"/>
            <a:ext cx="17498" cy="365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084" y="5118082"/>
            <a:ext cx="143166" cy="368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240" y="5302242"/>
            <a:ext cx="365760" cy="251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68368"/>
            <a:ext cx="144824" cy="39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52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Patrones Navegacionales y Complejos </a:t>
            </a:r>
            <a:br>
              <a:rPr lang="es-CL" dirty="0"/>
            </a:br>
            <a:r>
              <a:rPr lang="es-CL" dirty="0"/>
              <a:t>de Grafos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5" y="1076865"/>
            <a:ext cx="7338560" cy="27432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1" y="3957936"/>
            <a:ext cx="1219199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Encontrar cuerpos celestiales no </a:t>
            </a:r>
            <a:r>
              <a:rPr lang="es-CL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estrelares</a:t>
            </a: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y su constelación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4419601"/>
            <a:ext cx="12192000" cy="2332007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920596"/>
            <a:ext cx="1942266" cy="7524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83" y="4551517"/>
            <a:ext cx="6591634" cy="299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5413912"/>
            <a:ext cx="5664012" cy="301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92" y="4933239"/>
            <a:ext cx="128921" cy="35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681" y="365125"/>
            <a:ext cx="11654062" cy="1325563"/>
          </a:xfrm>
        </p:spPr>
        <p:txBody>
          <a:bodyPr/>
          <a:lstStyle/>
          <a:p>
            <a:r>
              <a:rPr lang="es-CL" dirty="0"/>
              <a:t>En </a:t>
            </a:r>
            <a:r>
              <a:rPr lang="es-CL" dirty="0" err="1"/>
              <a:t>Wikidata</a:t>
            </a:r>
            <a:endParaRPr lang="es-C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E6FDF1-151E-AD3B-4B6E-9A6BE7B4F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17" y="1270994"/>
            <a:ext cx="7025238" cy="54768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96F970-3893-5D6C-0F8E-F16F7953D1F8}"/>
              </a:ext>
            </a:extLst>
          </p:cNvPr>
          <p:cNvSpPr/>
          <p:nvPr/>
        </p:nvSpPr>
        <p:spPr>
          <a:xfrm>
            <a:off x="1846052" y="2886974"/>
            <a:ext cx="8821947" cy="3860866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EF455C1-72F6-3020-C62F-E44297B9C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166" y="3315419"/>
            <a:ext cx="3810000" cy="2590800"/>
          </a:xfrm>
        </p:spPr>
        <p:txBody>
          <a:bodyPr/>
          <a:lstStyle/>
          <a:p>
            <a:r>
              <a:rPr lang="es-CL" dirty="0" err="1">
                <a:hlinkClick r:id="rId3"/>
              </a:rPr>
              <a:t>Query</a:t>
            </a:r>
            <a:r>
              <a:rPr lang="es-CL" dirty="0">
                <a:hlinkClick r:id="rId3"/>
              </a:rPr>
              <a:t> 1</a:t>
            </a:r>
            <a:endParaRPr lang="es-CL" dirty="0"/>
          </a:p>
          <a:p>
            <a:r>
              <a:rPr lang="es-CL" dirty="0" err="1">
                <a:hlinkClick r:id="rId4"/>
              </a:rPr>
              <a:t>Query</a:t>
            </a:r>
            <a:r>
              <a:rPr lang="es-CL" dirty="0">
                <a:hlinkClick r:id="rId4"/>
              </a:rPr>
              <a:t> 2</a:t>
            </a:r>
            <a:endParaRPr lang="es-CL" dirty="0"/>
          </a:p>
          <a:p>
            <a:r>
              <a:rPr lang="es-CL" dirty="0" err="1">
                <a:hlinkClick r:id="rId5"/>
              </a:rPr>
              <a:t>Query</a:t>
            </a:r>
            <a:r>
              <a:rPr lang="es-CL" dirty="0">
                <a:hlinkClick r:id="rId5"/>
              </a:rPr>
              <a:t> 3</a:t>
            </a:r>
            <a:endParaRPr lang="es-CL" dirty="0"/>
          </a:p>
          <a:p>
            <a:r>
              <a:rPr lang="es-CL" dirty="0" err="1">
                <a:hlinkClick r:id="rId6"/>
              </a:rPr>
              <a:t>Query</a:t>
            </a:r>
            <a:r>
              <a:rPr lang="es-CL" dirty="0">
                <a:hlinkClick r:id="rId6"/>
              </a:rPr>
              <a:t> 4</a:t>
            </a:r>
            <a:endParaRPr lang="es-CL" dirty="0"/>
          </a:p>
          <a:p>
            <a:r>
              <a:rPr lang="es-C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8997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2.- Consultas Nativas</a:t>
            </a:r>
          </a:p>
        </p:txBody>
      </p:sp>
    </p:spTree>
    <p:extLst>
      <p:ext uri="{BB962C8B-B14F-4D97-AF65-F5344CB8AC3E}">
        <p14:creationId xmlns:p14="http://schemas.microsoft.com/office/powerpoint/2010/main" val="34782953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Retornar Caminos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398921"/>
            <a:ext cx="7338560" cy="2743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4876800"/>
            <a:ext cx="12192000" cy="1880558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50" y="5744927"/>
            <a:ext cx="1087900" cy="5612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61" y="5177351"/>
            <a:ext cx="3863478" cy="3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427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Retornar Caminos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96" y="1404671"/>
            <a:ext cx="7338560" cy="2743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4872484"/>
            <a:ext cx="12192000" cy="1870496"/>
          </a:xfrm>
          <a:prstGeom prst="rect">
            <a:avLst/>
          </a:prstGeom>
          <a:solidFill>
            <a:srgbClr val="DF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DFF0F5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381000"/>
            <a:ext cx="3200400" cy="267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825" y="5684660"/>
            <a:ext cx="4258351" cy="992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410819"/>
            <a:ext cx="12192000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0" algn="ctr">
              <a:spcBef>
                <a:spcPct val="20000"/>
              </a:spcBef>
              <a:buClr>
                <a:prstClr val="black"/>
              </a:buClr>
            </a:pPr>
            <a:r>
              <a:rPr lang="es-CL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¿Cómo se debería retornar y manejar caminos en los resultados?</a:t>
            </a:r>
          </a:p>
        </p:txBody>
      </p:sp>
    </p:spTree>
    <p:extLst>
      <p:ext uri="{BB962C8B-B14F-4D97-AF65-F5344CB8AC3E}">
        <p14:creationId xmlns:p14="http://schemas.microsoft.com/office/powerpoint/2010/main" val="27277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261"/>
  <p:tag name="ORIGINALWIDTH" val="697.7791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tikzset{&#10;  set/.style ={ &#10;    ellipse, &#10;    minimum width=10.5cm, &#10;    minimum height=6cm,&#10;    draw,&#10;  },&#10;  topic/.style={&#10;    font=\sf\scriptsize&#10;  }&#10;}\centering&#10;.&#10;&#10;\begin{tikzpicture}&#10;\foreach \x/\y/\a/\c/\i in {1.8/0/57/red/d,0/1.6/57/green/l,-1.8/0/-57/blue/s,0/1.6/-57/gray/q} &#10;\node[set, rotate=\a, fill=\c, opacity=0.1, draw=none] at (\x,\y) (\i) {};&#10;&#10;\node[above=0.7cm of d.east] {\textsc{.}};&#10;&#10;  &#10;\node[above=0.3cm of d.east,xshift=1cm] {\color{red!50!black}\textsc{Machine Learning~~.}};&#10;\node[above=0.3cm of l.east] {\color{green!50!black}\textsc{Graph Algorithms}};&#10;&#10;\node[above=0.3cm of s.west,xshift=-1cm] {\color{blue!50!black}\textsc{Ontologies \&amp; Rules}};&#10;\node[above=0.3cm of q.west] {\color{gray!50!black}\textsc{Graph Databases}};&#10;&#10;\node[topic] at (4.6,2.4) &#10;{\begin{tabular}{@{}c@{}}Graph\\Embeddings\end{tabular}};&#10;&#10;\node[topic] at (2.85,-0.9)&#10;{\begin{tabular}{@{}c@{}}Query by\\Example\end{tabular}};&#10;&#10;\node[topic] at (-2.85,-0.9)&#10;{\begin{tabular}{@{}c@{}}Graph\\Summaries\end{tabular}};&#10;&#10;\node[topic] at (-4.6,2.4)&#10;{\begin{tabular}{@{}c@{}}Ontology\\Languages\end{tabular}};&#10;&#10;\node[topic] at (2.3,5.4)&#10;{\begin{tabular}{@{}c@{}}Parallel\\Frameworks\end{tabular}};&#10;&#10;\node[topic] at (-2.3,5.4)&#10;{\begin{tabular}{@{}c@{}}Graph Query\\Languages\end{tabular}}; &#10;&#10;\node[topic] at (1.2,-2.5)&#10;{\begin{tabular}{@{}c@{}}Context\end{tabular}};&#10;&#10;\node[topic] at (-1.25,-2.5) &#10;{\begin{tabular}{@{}c@{}}Node\\Classifiers\end{tabular}};&#10;&#10;\node[font=\sf\large] at (0,-0.3) &#10;{\begin{tabular}{@{}c@{}}Knowledge\\Graphs\end{tabular}};&#10;&#10;%\node[topic] at (0,1)&#10;%{\begin{tabular}{@{}c@{}}Applications\end{tabular}};&#10;&#10;\node[topic] at (-3,3.8)&#10;{\begin{tabular}{@{}c@{}}OBDA\end{tabular}};&#10;&#10;\node[topic] at (3,3.8)&#10;{\begin{tabular}{@{}c@{}}GNNs\end{tabular}};&#10;&#10;\node[topic] at (-2,1.8) &#10;{\begin{tabular}{@{}c@{}}Recursive\\Languages\end{tabular}};&#10;&#10;\node[topic] at (2,1.8)&#10;{\begin{tabular}{@{}c@{}}Hybrid\\Algebras\end{tabular}};&#10;&#10;\node[topic] at (0,4) &#10;{\begin{tabular}{@{}c@{}}Graph\\Queralytics\end{tabular}};&#10;&#10;\node[topic] at (0,-4) &#10;{\begin{tabular}{@{}c@{}}Rule\\Mining\end{tabular}};&#10;\end{tikzpicture}&#10;&#10;\end{document}"/>
  <p:tag name="IGUANATEXSIZE" val="20"/>
  <p:tag name="IGUANATEXCURSOR" val="142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1254,175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 \\[0.5ex]&#10;\hline &#10;Mercury &amp; 0.39 &amp; 0.38  \\&#10;Venus &amp; 0.72 &amp;  \\&#10;Earth &amp; 1.00  &amp; 1.00  \\&#10;Mars &amp; 1.52 &amp; 0.53 \\&#10;Jupiter &amp; &amp; 10.97 \\&#10;Saturn &amp; 9.54 &amp; \\&#10;Uranus &amp; 19.19 &amp; 3.98 \\&#10;Neptune &amp;  &amp;  \\ &#10;Pluto &amp; 49.31 &amp; \\\hline&#10;\end{tabular}&#10;&#10;&#10;&#10;&#10;&#10;\end{document}"/>
  <p:tag name="IGUANATEXSIZE" val="15"/>
  <p:tag name="IGUANATEXCURSOR" val="53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2.6cm}&#10;&#10;\tikzset{&#10;    lab/.style={&#10;     fill=lteal,&#10;     draw=lteal    &#10;  }&#10;}&#10;&#10; &#10;\resizebox{\textwidth}{!}{&#10;\begin{tikzpicture}&#10;&#10;\node[var] (t1) {?star};&#10;&#10;%\node[iri,below=\vgap of t1.mid,anchor=mid] (ucd) {{Ultra-Cool Dwarf}}&#10;%   edge[arrin] node[lab] {instance} (t1);&#10;&#10;%\node[lit,right=\hgap of t1.mid,anchor=mid] (k) {2,550%$\pm$55 K}&#10;%   edge[arrin] node[lab] {temp} (t1);&#10;&#10;%\node[var,left=\hgap of t1.mid,anchor=mid] (rd) {{?type}}&#10;%   edge[arrin] node[lab] {instance} (t1);&#10;&#10;%\node[lit,below=\vgap of k.mid,anchor=mid] (t1m) {0.08$\pm$0.009 M$_{\odot}$}&#10;%   edge[arrin] node[lab] {mass} (t1);&#10;&#10;%\node[iri,left=\hgap of ucd.mid,anchor=mid] (ds) {{Dwarf Star}}&#10;%   edge[arrin] node[lab] {subclass} (ucd)&#10;%   edge[arrin] node[lab] {subclass} (rd);&#10;&#10;\node[iri,above=\vgap of t1.mid,anchor=mid] (aq) {Aquarius}&#10;   edge[arrin] node[lab] {constellation} (t1);&#10;&#10;\node[var,right=\hgap of aq.mid,anchor=mid] (t1c) {?planet1}&#10;   edge[arrout] node[lab] {parent} (t1);&#10;   %edge[arrin,bend left=10] node[lab] {child} (t1);&#10;   %edge[arrout] node[lab] {constellation} (aq);&#10;&#10;\node[var,left=\hgap of aq.mid,anchor=mid] (t1b) {?planet2}&#10;   edge[arrout] node[lab] {parent} (t1);&#10;   %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%\node[iri,left=\hgap of esp.mid,anchor=mid] (pl) {{Planet}}&#10;%   edge[arrin] node[lab] {subclass} (esp);&#10;&#10;%\node[iri,left=0.7\hgap of t1b.mid,anchor=mid] (ab) {{Astronomical Body}}&#10;%   edge[arrin] node[lab] {subclass} (pl);&#10;&#10;%\node[iri,below=\vgap of ab.mid,anchor=mid] (st) {{Star}}&#10;%   edge[arrin] node[lab] {subclass} (ds)&#10;%   edge[arrout] node[lab] {subclass} (ab);&#10;&#10;&#10;\end{tikzpicture}&#10;}&#10;\end{document}"/>
  <p:tag name="IGUANATEXSIZE" val="20"/>
  <p:tag name="IGUANATEXCURSOR" val="8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.24638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($&#10;\end{document}&#10;"/>
  <p:tag name="IGUANATEXSIZE" val="20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.24638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)$&#10;\end{document}&#10;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7,50945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pi$&#10;\end{document}&#10;"/>
  <p:tag name="IGUANATEXSIZE" val="20"/>
  <p:tag name="IGUANATEXCURSOR" val="24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41.62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$\{\textsf{?planet1},\textsf{?planet2}\}$&#10;\end{document}&#10;"/>
  <p:tag name="IGUANATEXSIZE" val="20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.24638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($&#10;\end{document}&#10;"/>
  <p:tag name="IGUANATEXSIZE" val="20"/>
  <p:tag name="IGUANATEXCURSOR" val="2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9.24638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)$&#10;\end{document}&#10;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7,50945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pi$&#10;\end{document}&#10;"/>
  <p:tag name="IGUANATEXSIZE" val="20"/>
  <p:tag name="IGUANATEXCURSOR" val="24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041.62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$\{\textsf{?planet1},\textsf{?planet2}\}$&#10;\end{document}&#10;"/>
  <p:tag name="IGUANATEXSIZE" val="20"/>
  <p:tag name="IGUANATEXCURSOR" val="26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6.6237"/>
  <p:tag name="ORIGINALWIDTH" val="2676.374"/>
  <p:tag name="LATEXADDIN" val="\documentclass{article}&#10;\usepackage{amsmath}&#10;\usepackage{booktabs}&#10;\pagestyle{empty}&#10;\begin{document}&#10;\sf&#10;\begin{tabular}{llll}&#10;\toprule&#10;?star &amp; ?planet1 &amp; ?planet2 \\&#10;\midrule&#10;TRAPPIST-1 &amp; TRAPPIST-1b &amp; TRAPPIST-1c \\&#10;TRAPPIST-1 &amp; TRAPPIST-1b &amp; TRAPPIST-1b \\&#10;TRAPPIST-1 &amp; TRAPPIST-1c &amp; TRAPPIST-1b \\&#10;TRAPPIST-1 &amp; TRAPPIST-1c &amp; TRAPPIST-1c \\&#10;\bottomrule&#10;\end{tabular}&#10;\end{document}"/>
  <p:tag name="IGUANATEXSIZE" val="20"/>
  <p:tag name="IGUANATEXCURSOR" val="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6.6237"/>
  <p:tag name="ORIGINALWIDTH" val="1827.255"/>
  <p:tag name="LATEXADDIN" val="\documentclass{article}&#10;\usepackage{amsmath}&#10;\usepackage{booktabs}&#10;\pagestyle{empty}&#10;\begin{document}&#10;\sf&#10;\begin{tabular}{llll}&#10;\toprule&#10;?planet1 &amp; ?planet2 \\&#10;\midrule&#10;TRAPPIST-1b &amp; TRAPPIST-1c \\&#10;TRAPPIST-1b &amp; TRAPPIST-1b \\&#10;TRAPPIST-1c &amp; TRAPPIST-1b \\&#10;TRAPPIST-1c &amp; TRAPPIST-1c \\&#10;\bottomrule&#10;\end{tabular}&#10;\end{document}"/>
  <p:tag name="IGUANATEXSIZE" val="20"/>
  <p:tag name="IGUANATEXCURSOR" val="25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=$&#10;\end{document}&#10;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859"/>
  <p:tag name="ORIGINALWIDTH" val="417.0582"/>
  <p:tag name="LATEXADDIN" val="\documentclass{article}&#10;\usepackage{amsmath}&#10;\usepackage{booktabs}&#10;\pagestyle{empty}&#10;\begin{document}&#10;\sf&#10;\begin{tabular}{l}&#10;\toprule&#10;?dtar \\&#10;\midrule&#10;\bottomrule&#10;\end{tabular}&#10;\end{document}"/>
  <p:tag name="IGUANATEXSIZE" val="20"/>
  <p:tag name="IGUANATEXCURSOR" val="1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=$&#10;\end{document}&#10;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.332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TRAPPIST-1 \\&#10;\bottomrule&#10;\end{tabular}&#10;\end{document}"/>
  <p:tag name="IGUANATEXSIZE" val="20"/>
  <p:tag name="IGUANATEXCURSOR" val="17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859"/>
  <p:tag name="ORIGINALWIDTH" val="417.0582"/>
  <p:tag name="LATEXADDIN" val="\documentclass{article}&#10;\usepackage{amsmath}&#10;\usepackage{booktabs}&#10;\pagestyle{empty}&#10;\begin{document}&#10;\sf&#10;\begin{tabular}{l}&#10;\toprule&#10;?dtar \\&#10;\midrule&#10;\bottomrule&#10;\end{tabular}&#10;\end{document}"/>
  <p:tag name="IGUANATEXSIZE" val="20"/>
  <p:tag name="IGUANATEXCURSOR" val="1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=$&#10;\end{document}&#10;"/>
  <p:tag name="IGUANATEXSIZE" val="20"/>
  <p:tag name="IGUANATEXCURSOR" val="2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4403,114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 l}&#10;\rlt{Planet}\\&#10;\hline&#10;\schk{name} &amp; \sch{dist} &amp; \sch{radius} &amp; \sch{grav} &amp; \sch{days} &amp; \sch{years} &amp; \sch{temp}  &amp; \sch{ring} &amp; \sch{moon} \\[0.5ex]&#10;\hline &#10;Mercury &amp; 0.39 &amp; 0.38 &amp; 2.8 &amp; 58.646 &amp; 0.241 &amp; 440 &amp; false &amp; \color{red}$\bot$ \\&#10;Venus &amp; 0.72 &amp; 0.95 &amp; 8.9 &amp; -243.019 &amp; 0.615  &amp; 730 &amp; false &amp; \color{red}$\bot$\\&#10;Earth &amp; 1.00  &amp; 1.00   &amp; 9.8 &amp; 0.997  &amp; 1.000  &amp; 288 &amp; false &amp; Luna \\&#10;Mars &amp; 1.52 &amp; 0.53  &amp; 3.7 &amp; 1.026  &amp; 1.880  &amp; 186 &amp; false &amp; \color{red} Phobos, Deimos \\&#10;Jupiter &amp; 5.20 &amp; 10.97  &amp; 22.9 &amp; 0.414  &amp; 11.862 &amp; 152 &amp; true &amp; \color{red} Callisto, Ganymede, ... \\&#10;Saturn &amp; 9.54 &amp; 9.14  &amp; 9.1 &amp; 0.444  &amp; 29.447 &amp; 134 &amp; true &amp; \color{red} Titan, Rhea, ...\\&#10;Uranus &amp; 19.19 &amp; 3.98  &amp; 7.8 &amp; -0.719 &amp; 84.017 &amp; 76 &amp; true &amp; \color{red} Oberon, Titania, ...\\&#10;Neptune &amp; 30.07 &amp; 3.86  &amp; 11.0 &amp; 0.671  &amp; 164.791 &amp; 53 &amp; true &amp; \color{red} Triton, ...\\ &#10;Pluto &amp; 49.31 &amp; 0.19 &amp; 0.063 &amp; 6.39 &amp; 248.000 &amp; 44 &amp; false &amp; Charon \\\hline&#10;\end{tabular}&#10;&#10;&#10;&#10;&#10;&#10;\end{document}"/>
  <p:tag name="IGUANATEXSIZE" val="15"/>
  <p:tag name="IGUANATEXCURSOR" val="50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.332"/>
  <p:tag name="ORIGINALWIDTH" val="849.1185"/>
  <p:tag name="LATEXADDIN" val="\documentclass{article}&#10;\usepackage{amsmath}&#10;\usepackage{xcolor}&#10;\usepackage{booktabs}&#10;\pagestyle{empty}&#10;\newcommand{\go}{\color{gray!50}}&#10;\begin{document}&#10;\sf&#10;\begin{tabular}{l}&#10;\toprule&#10;?dtar \\&#10;\midrule&#10;TRAPPIST-1 \\&#10;\go TRAPPIST-1 \\&#10;\bottomrule&#10;\end{tabular}&#10;\end{document}"/>
  <p:tag name="IGUANATEXSIZE" val="20"/>
  <p:tag name="IGUANATEXCURSOR" val="22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46.49417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*$&#10;\end{document}&#10;"/>
  <p:tag name="IGUANATEXSIZE" val="20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.999213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|$&#10;\end{document}&#10;"/>
  <p:tag name="IGUANATEXSIZE" val="20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.74394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/$&#10;\end{document}&#10;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-$&#10;\end{document}&#10;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5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2170.053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dstar};&#10;&#10;\node[iri,right=\hgap] (c) {Dwarf Star}&#10;   edge[arrin,draw=green!70!black] node[tlab] {\color{green!40!black}instance{\color{purple}/}subclass{\color{purple}*}} (b);&#10;&#10;\end{tikzpicture}&#10;\end{document}"/>
  <p:tag name="IGUANATEXSIZE" val="20"/>
  <p:tag name="IGUANATEXCURSOR" val="6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6.6028"/>
  <p:tag name="ORIGINALWIDTH" val="1515.962"/>
  <p:tag name="LATEXADDIN" val="\documentclass{article}&#10;\usepackage{amsmath}&#10;\usepackage{booktabs}&#10;\pagestyle{empty}&#10;\begin{document}&#10;\sf&#10;\begin{tabular}{ll}&#10;\toprule&#10;?body &amp; ?con \\&#10;\midrule&#10;TRAPPIST-1 &amp; Aquarius \\&#10;TRAPPIST-1b &amp; Aquarius \\&#10;TRAPPIST-1c &amp; Aquarius \\&#10;\bottomrule&#10;\end{tabular}&#10;\end{document}"/>
  <p:tag name="IGUANATEXSIZE" val="20"/>
  <p:tag name="IGUANATEXCURSOR" val="222"/>
  <p:tag name="TRANSPARENCY" val="True"/>
  <p:tag name="FILENAME" val=""/>
  <p:tag name="LATEXENGINEID" val="1"/>
  <p:tag name="TEMPFOLDER" val="C:\temp\"/>
  <p:tag name="LATEXFORMHEIGHT" val="346.8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72882"/>
  <p:tag name="ORIGINALWIDTH" val="719.7074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body};&#10;&#10;\node[iri,left=\hgap] (a) {Astronomic Body}&#10;   edge[arrin,draw=orange] node[tlab] {\color{orange!50!black}instance{\color{purple}/}subclass{\color{purple}*}} (b);&#10;&#10;\node[var,right=\hgap] (c) {?con}&#10;   edge[arrin,draw=green!70!black] node[tlab] {\color{green!40!black}parent{\color{purple}*/}constellation} (b);&#10;&#10;\end{tikzpicture}&#10;\end{document}"/>
  <p:tag name="IGUANATEXSIZE" val="20"/>
  <p:tag name="IGUANATEXCURSOR" val="6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orange] node[lab] {\color{orange!50!black}instance} (t1);&#10;&#10;\node[lit,right=\hgap of t1.mid,anchor=mid] (k) {2,550$\pm$55 K}&#10;   edge[arrin] node[lab] {temp} (t1);&#10;&#10;\node[iri,left=\hgap of t1.mid,anchor=mid] (rd) {{Red Dwarf}}&#10;   edge[arrin,draw=orange] node[lab] {\color{orange!50!black}instance} (t1);&#10;&#10;\node[lit,below=\vgap of k.mid,anchor=mid] (t1m) {0.08$\pm$0.009 M$_{\odot}$}&#10;   edge[arrin] node[lab] {mass} (t1);&#10;&#10;\node[iri,left=\hgap of ucd.mid,anchor=mid] (ds) {{Dwarf Star}}&#10;   edge[arrin,draw=orange] node[lab] {\color{orange!50!black}subclass} (ucd)&#10;   edge[arrin,draw=orange] node[lab] {\color{orange!50!black}subclass} (rd);&#10;&#10;\node[iri,above=\vgap of t1.mid,anchor=mid] (aq) {Aquarius}&#10;   edge[arrin,draw=green!70!black] node[lab] {\color{green!30!black} constellation} (t1);&#10;&#10;\node[iri,right=\hgap of aq.mid,anchor=mid] (t1c) {TRAPPIST-1c}&#10;   edge[arrout,bend right=10,draw=green!70!black] node[lab] {\color{green!30!black}parent} (t1)&#10;   edge[arrin,bend left=10] node[lab] {child} (t1);&#10;&#10;\node[iri,left=\hgap of aq.mid,anchor=mid] (t1b) {TRAPPIST-1b}&#10;   edge[arrout,bend left=10,draw=green!70!black] node[lab] {\color{green!30!black}parent} (t1)&#10;   edge[arrin,bend right=10] node[lab] {child} (t1);&#10;&#10;\node[iri,above=\vgap of aq.mid,anchor=mid] (esp) {{Extrasolar Planet}}&#10;   edge[arrin,draw=orange] node[lab] {\color{orange!50!black}instance} (t1b)&#10;   edge[arrin,draw=orange] node[lab] {\color{orange!50!black}instance} (t1c);&#10;&#10;\node[iri,left=\hgap of esp.mid,anchor=mid] (pl) {{Planet}}&#10;   edge[arrin,draw=orange] node[lab] {\color{orange!50!black} subclass} (esp);&#10;&#10;\node[iri,left=0.7\hgap of t1b.mid,anchor=mid] (ab) {{Astronomical Body}}&#10;   edge[arrin,draw=orange] node[lab] {\color{orange!50!black} subclass} (pl);&#10;&#10;\node[iri,below=\vgap of ab.mid,anchor=mid] (st) {{Star}}&#10;   edge[arrin,draw=orange] node[lab] {\color{orange!50!black} subclass} (ds)&#10;   edge[arrout,draw=orange] node[lab] {\color{orange!50!black} subclass} (ab);&#10;&#10;&#10;\end{tikzpicture}&#10;}&#10;\end{document}"/>
  <p:tag name="IGUANATEXSIZE" val="20"/>
  <p:tag name="IGUANATEXCURSOR" val="20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6,0092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sigma$&#10;\end{document}&#10;"/>
  <p:tag name="IGUANATEXSIZE" val="20"/>
  <p:tag name="IGUANATEXCURSOR" val="24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7,50945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pi$&#10;\end{document}&#10;"/>
  <p:tag name="IGUANATEXSIZE" val="20"/>
  <p:tag name="IGUANATEXCURSOR" val="24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74.99063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orange}$\Join$&#10;\end{document}&#10;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.74315"/>
  <p:tag name="ORIGINALWIDTH" val="46.49417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*$&#10;\end{document}&#10;"/>
  <p:tag name="IGUANATEXSIZE" val="20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5.999213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|$&#10;\end{document}&#10;"/>
  <p:tag name="IGUANATEXSIZE" val="20"/>
  <p:tag name="IGUANATEXCURSOR" val="2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.74394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/$&#10;\end{document}&#10;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planet} \\[0.5ex]&#10;\hline &#10;Ganimedes &amp; Jupiter \\&#10;Calisto &amp; Jupiter \\&#10;Europa &amp; Jupiter \\&#10;Io &amp; Jupiter \\&#10;Titan &amp; Saturn \\&#10;Triton &amp; Neptune \\&#10;Luna &amp; Terra \\&#10;Oberon &amp; Uranus \\&#10;Charon &amp; Pluto \\ &#10;... &amp; ... \\\hline&#10;\end{tabular}&#10;&#10;&#10;&#10;&#10;&#10;\end{document}"/>
  <p:tag name="IGUANATEXSIZE" val="15"/>
  <p:tag name="IGUANATEXCURSOR" val="30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.24937"/>
  <p:tag name="ORIGINALWIDTH" val="77.24032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purple}$-$&#10;\end{document}&#10;"/>
  <p:tag name="IGUANATEXSIZE" val="20"/>
  <p:tag name="IGUANATEXCURSOR" val="2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.74394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setminus$&#10;\end{document}&#10;"/>
  <p:tag name="IGUANATEXSIZE" val="20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5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.332"/>
  <p:tag name="ORIGINALWIDTH" val="1515.962"/>
  <p:tag name="LATEXADDIN" val="\documentclass{article}&#10;\usepackage{amsmath}&#10;\usepackage{booktabs}&#10;\pagestyle{empty}&#10;\begin{document}&#10;\sf&#10;\begin{tabular}{ll}&#10;\toprule&#10;?body &amp; ?con \\&#10;\midrule&#10;TRAPPIST-1b &amp; Aquarius \\&#10;TRAPPIST-1c &amp; Aquarius \\&#10;\bottomrule&#10;\end{tabular}&#10;\end{document}"/>
  <p:tag name="IGUANATEXSIZE" val="20"/>
  <p:tag name="IGUANATEXCURSOR" val="159"/>
  <p:tag name="TRANSPARENCY" val="True"/>
  <p:tag name="FILENAME" val=""/>
  <p:tag name="LATEXENGINEID" val="1"/>
  <p:tag name="TEMPFOLDER" val="C:\temp\"/>
  <p:tag name="LATEXFORMHEIGHT" val="346.8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72882"/>
  <p:tag name="ORIGINALWIDTH" val="719.7074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body};&#10;&#10;\node[iri,left=\hgap] (a) {Astronomic Body}&#10;   edge[arrin,draw=orange] node[tlab] {\color{orange!50!black}instance{\color{purple}/}subclass{\color{purple}*}} (b);&#10;&#10;\node[var,right=\hgap] (c) {?con}&#10;   edge[arrin,draw=green!70!black] node[tlab] {\color{green!40!black}parent{\color{purple}*/}constellation} (b);&#10;&#10;\end{tikzpicture}&#10;\end{document}"/>
  <p:tag name="IGUANATEXSIZE" val="20"/>
  <p:tag name="IGUANATEXCURSOR" val="6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.29276"/>
  <p:tag name="ORIGINALWIDTH" val="720.3619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body};&#10;&#10;\node[iri,left=\hgap] (a) {Star}&#10;   edge[arrin,draw=orange] node[tlab] {\color{orange!50!black}instance{\color{purple}/}subclass{\color{purple}*}} (b);&#10;&#10;\node[var,right=\hgap] (c) {?con}&#10;   edge[arrin,draw=green!70!black] node[tlab] {\color{green!40!black}parent{\color{purple}*/}constellation} (b);&#10;&#10;\end{tikzpicture}&#10;\end{document}"/>
  <p:tag name="IGUANATEXSIZE" val="20"/>
  <p:tag name="IGUANATEXCURSOR" val="5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.74394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setminus$&#10;\end{document}&#10;"/>
  <p:tag name="IGUANATEXSIZE" val="20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45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2170.053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dstar};&#10;&#10;\node[iri,right=\hgap] (c) {Dwarf Star}&#10;   edge[arrin,draw=green!70!black] node[tlab] {\color{green!40!black}instance{\color{purple}/}subclass{\color{purple}*}} (b);&#10;&#10;\end{tikzpicture}&#10;\end{document}"/>
  <p:tag name="IGUANATEXSIZE" val="20"/>
  <p:tag name="IGUANATEXCURSOR" val="6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45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2170.053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dstar};&#10;&#10;\node[iri,right=\hgap] (c) {Dwarf Star}&#10;   edge[arrin,draw=green!70!black] node[tlab] {\color{green!40!black}instance{\color{purple}/}subclass{\color{purple}*}} (b);&#10;&#10;\end{tikzpicture}&#10;\end{document}"/>
  <p:tag name="IGUANATEXSIZE" val="20"/>
  <p:tag name="IGUANATEXCURSOR" val="6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8657"/>
  <p:tag name="ORIGINALWIDTH" val="3556.246"/>
  <p:tag name="LATEXADDIN" val="\documentclass{article}&#10;\usepackage[utf8]{inputenc}&#10;\usepackage{amsmath}&#10;\usepackage{xcolor}&#10;\usepackage{booktabs}&#10;\usepackage[normalem]{ulem}&#10;\usepackage{C:/Users/aidhog/Documents/Research/papers/2020/kg-research/kg-macros}&#10;\usepackage{C:/Users/aidhog/Documents/Research/papers/2020/kg-research/tikz-uml}&#10;\usepackage{inconsolata}&#10;\pagestyle{empty}&#10;&#10;\tikzset{&#10;    lab/.style={&#10;     fill=lteal&#10;    }&#10;}&#10;&#10;\begin{document}&#10;\setlength{\vgap}{1cm}&#10;\setlength{\hgap}{1.8cm}&#10;.&#10;\medskip&#10;&#10;\begin{tabular}{l}&#10;\toprule&#10;\sf\$path&#10;\\&#10;\midrule&#10;\begin{tikzpicture}[baseline=-3pt]&#10;\node[iri] (a) {TRAPPIST-1};&#10;\node[iri,right=\hgap of a] (b) {Red Dwarf}&#10;   edge[arrin] node[lab] {instance} (a);&#10;\node[iri,right=\hgap of b] (c) {Dwarf Star}&#10;   edge[arrin] node[lab] {instance} (b);&#10;\end{tikzpicture}&#10;\\[1ex]&#10;\begin{tikzpicture}[baseline=-3pt]&#10;\node[iri] (a) {TRAPPIST-1};&#10;\node[iri,right=\hgap of a] (b) {Ultra-Cool Dwarf}&#10;   edge[arrin] node[lab] {instance} (a);&#10;\node[iri,right=\hgap of b] (c) {Dwarf Star}&#10;   edge[arrin] node[lab] {instance} (b);&#10;\end{tikzpicture}&#10;\\[1ex]&#10;\bottomrule&#10;\end{tabular}&#10;\end{document}"/>
  <p:tag name="IGUANATEXSIZE" val="20"/>
  <p:tag name="IGUANATEXCURSOR" val="46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45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33079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resizebox{\textwidth}{!}{&#10;\begin{tikzpicture}&#10;&#10;\node[var] (t1) {?dstar};&#10;&#10;\node[iri,right=\hgap of t1.mid,anchor=mid] (ucd) {{Ultra-Cool Dwarf}}&#10;   edge[arrin] node[lab] {instance} (t1);&#10;&#10;\end{tikzpicture}&#10;}&#10;\end{document}"/>
  <p:tag name="IGUANATEXSIZE" val="20"/>
  <p:tag name="IGUANATEXCURSOR" val="4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0768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Red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2229"/>
  <p:tag name="ORIGINALWIDTH" val="720.6893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Dwarf Star}}&#10;   edge[arrin] node[lab] {instance} (t1);&#10;&#10;\end{tikzpicture}&#10;}&#10;\end{document}"/>
  <p:tag name="IGUANATEXSIZE" val="20"/>
  <p:tag name="IGUANATEXCURSOR" val="6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2408,58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planet} &amp; \sch{discoverer} &amp; \sch{year}\\[0.5ex]&#10;\hline &#10;Ganimedes &amp; Jupiter &amp; Galileo Galilei &amp; 1610\\&#10;Calisto &amp; Jupiter &amp; Galileo Galilei &amp; 1610\\&#10;Europa &amp; Jupiter &amp; Galileo Galilei &amp; 1610\\&#10;Io &amp; Jupiter &amp; Galileo Galilei &amp; 1610\\&#10;Titan &amp; Saturn &amp; Christiaan Huygens &amp; 1655\\&#10;Triton &amp; Neptune &amp; William Lassell &amp; 1846\\&#10;Luna &amp; Terra &amp; \color{red} $\bot$ &amp; \color{red}$\bot$\\&#10;Oberon &amp; Uranus &amp; William Herschel &amp; 1787\\&#10;Charon &amp; Pluto &amp; \color{red} $\bot$ &amp; 1978\\ &#10;... &amp; ... &amp; ... &amp; ... \\\hline&#10;\end{tabular}&#10;&#10;&#10;&#10;&#10;&#10;\end{document}"/>
  <p:tag name="IGUANATEXSIZE" val="15"/>
  <p:tag name="IGUANATEXCURSOR" val="77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2859"/>
  <p:tag name="ORIGINALWIDTH" val="417.0582"/>
  <p:tag name="LATEXADDIN" val="\documentclass{article}&#10;\usepackage{amsmath}&#10;\usepackage{booktabs}&#10;\pagestyle{empty}&#10;\begin{document}&#10;\sf&#10;\begin{tabular}{l}&#10;\toprule&#10;?dtar \\&#10;\midrule&#10;\bottomrule&#10;\end{tabular}&#10;\end{document}"/>
  <p:tag name="IGUANATEXSIZE" val="20"/>
  <p:tag name="IGUANATEXCURSOR" val="1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.0611"/>
  <p:tag name="ORIGINALWIDTH" val="849.1185"/>
  <p:tag name="LATEXADDIN" val="\documentclass{article}&#10;\usepackage{amsmath}&#10;\usepackage{booktabs}&#10;\pagestyle{empty}&#10;\begin{document}&#10;\sf&#10;\begin{tabular}{l}&#10;\toprule&#10;?dtar \\&#10;\midrule&#10;TRAPPIST-1 \\&#10;\bottomrule&#10;\end{tabular}&#10;\end{document}"/>
  <p:tag name="IGUANATEXSIZE" val="20"/>
  <p:tag name="IGUANATEXCURSOR" val="16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45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367"/>
  <p:tag name="ORIGINALWIDTH" val="719.3802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2cm}&#10;\setlength{\hgap}{3.5cm}&#10;&#10;\tikzset{&#10;    lab/.style={&#10;     fill=lteal,&#10;     draw=lteal    &#10;  }&#10;}&#10;&#10; &#10;\resizebox{\textwidth}{!}{&#10;\begin{tikzpicture}&#10;&#10;\node[iri] (t1) {TRAPPIST1};&#10;&#10;\node[iri,right=\hgap of t1.mid,anchor=mid] (ucd) {{Red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.16669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2cm}&#10;\setlength{\hgap}{3.7cm}&#10;&#10;\tikzset{&#10;    lab/.style={&#10;     fill=lteal,&#10;     draw=lteal    &#10;  }&#10;}&#10;&#10; &#10;\resizebox{\textwidth}{!}{&#10;\begin{tikzpicture}&#10;&#10;\node[iri] (t1) {TRAPPIST1};&#10;&#10;\node[iri,right=\hgap of t1.mid,anchor=mid] (ucd) {{Ultra-Cool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33079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resizebox{\textwidth}{!}{&#10;\begin{tikzpicture}&#10;&#10;\node[var] (t1) {?dstar};&#10;&#10;\node[iri,right=\hgap of t1.mid,anchor=mid] (ucd) {{Ultra-Cool Dwarf}}&#10;   edge[arrin] node[lab] {instance} (t1);&#10;&#10;\end{tikzpicture}&#10;}&#10;\end{document}"/>
  <p:tag name="IGUANATEXSIZE" val="20"/>
  <p:tag name="IGUANATEXCURSOR" val="4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0768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Red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2229"/>
  <p:tag name="ORIGINALWIDTH" val="720.6893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Dwarf Star}}&#10;   edge[arrin] node[lab] {instance} (t1);&#10;&#10;\end{tikzpicture}&#10;}&#10;\end{document}"/>
  <p:tag name="IGUANATEXSIZE" val="20"/>
  <p:tag name="IGUANATEXCURSOR" val="6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07.2366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$\{\}$&#10;\end{document}"/>
  <p:tag name="IGUANATEXSIZE" val="20"/>
  <p:tag name="IGUANATEXCURSOR" val="3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3.9257"/>
  <p:tag name="LATEXADDIN" val="\documentclass{article}&#10;\usepackage{amsmath}&#10;\usepackage{latexsym}&#10;\usepackage{xcolor}&#10;\pagestyle{empty}&#10;\begin{document}&#10;&#10;${\color{orange}\Join},{\color{orange}\setminus},{\color{orange}\sigma},{\color{orange}\pi},{\color{orange}\cup}$&#10;&#10;\end{document}"/>
  <p:tag name="IGUANATEXSIZE" val="20"/>
  <p:tag name="IGUANATEXCURSOR" val="1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1.76"/>
  <p:tag name="ORIGINALWIDTH" val="720.3619"/>
  <p:tag name="LATEXADDIN" val="\documentclass{article}&#10;\usepackage[utf8]{inputenc}&#10;\usepackage{amsmath}&#10;\usepackage{tikz}&#10;\usetikzlibrary{shapes,arrows,positioning,fit,backgrounds,matrix,chains,patterns,trees,calc}&#10;\usepackage{tikz-qtree}&#10;\pagestyle{empty}&#10;&#10;\newcommand{\mdatatype}{\char`\^\!\char`\^}&#10;&#10;\definecolor{prim}{RGB}{253,252,227}&#10;&#10;% Gives an invisible horizontal space to align fonts&#10;%\newcommand{\hsp}{\vphantom{\strut}}&#10;\newcommand{\hsp}{\vphantom{Ag}}&#10;&#10;\tikzset{&#10;    rt/.style={&#10;     rectangle,&#10;     top color=white, &#10;     bottom color=black!15,&#10;     draw=black, &#10;     text centered},&#10;    rtt/.style={ %tighter version&#10;     rectangle,&#10;     fill = white,&#10;     draw=black, &#10;     text centered,&#10;     inner sep=0.5ex},    &#10;    rect/.style={&#10;     rectangle,&#10;     top color=white, &#10;     bottom color=black!15,&#10;     rounded corners,&#10;     draw=black, &#10;     dashed,&#10;     text centered},&#10;    rectw/.style={&#10;     rectangle,&#10;     fill = white,&#10;     rounded corners,&#10;     draw=white, &#10;     text centered}, &#10; std/.style={ &#10;        draw,&#10;  circle,&#10;  anchor=center,&#10;  inner sep=0pt,&#10;  minimum size=5pt&#10; },&#10;    lab/.style={ &#10;    text centered,&#10;  fill=prim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pred/.style={&#10;       draw=black!50!white,&#10;       dotted, &#10;       rectangle,&#10;                 rounded corners,&#10;                 thick,&#10;                 text centered,&#10;       top color=white, &#10;       %bottom color=black!15, &#10;       %opacity=0.7,&#10;       %text opacity=1,&#10;       font=\tt\scriptsize\hsp},&#10;  graph/.style={&#10;           draw=black!50!white,&#10;           densely dotted, &#10;           rectangle,&#10;                 thick,&#10;                 text centered,&#10;           top color=white, &#10;           bottom color=black!7, &#10;           %opacity=0.7,&#10;           %text opacity=1,&#10;           font=\tt\scriptsize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,&#10; arrinout/.style={&#10;  &lt;-&gt;,&#10;  latex-latex,&#10;  %draw=black!50, &#10;  %fill=black!50,&#10;  %thick,&#10;  font=\tt\small\hsp},&#10; arrstd/.style={&#10;  -,&#10;  %draw=black!50, &#10;  %fill=black!50,&#10;  thick},&#10; fade/.style={&#10;  opacity=0.4,&#10;  text opacity=0.4&#10; },&#10; fadet/.style={&#10;  opacity=1,&#10;  text opacity=0.4&#10; },&#10; every loop/.style={&#10;  &lt;-,&#10;  latex-,&#10;  %  fill=black!50,&#10;  %  min distance=10mm,&#10;  %  in=0,&#10;  %  out=60,&#10;  %  looseness=10,&#10;  %  draw=black!50,&#10;  %  thick,&#10;  %  font=\tt\small\hsp&#10; },&#10; lean/.style={&#10;  dotted,&#10;  blue&#10; },&#10; leane/.style={&#10;  dotted,&#10;  blue&#10; },&#10; leanl/.style={&#10;  &#10; },&#10; between/.style args={#1 and #2}{&#10;  at = ($(#1)!0.5!(#2)$)&#10; 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2cm}&#10;\setlength{\hgap}{1.7cm}&#10;&#10;\newcommand{\dtt}[2]{\begin{tabular}{c}#1 \\ [-0.2ex] \scriptsize #2 \end{tabular}}&#10; &#10;\newcommand{\uri}[1]{\text{\scriptsize {\tt\vphantom{yI}#1}}}% version for use in graphs&#10;\newcommand{\urit}[1]{\text{{\tt\vphantom{yI}#1}}}% version for use in text&#10;&#10;\newcommand{\ttt}[1]{{\texttt{#1}}} % tt font in text&#10;&#10;\newcommand{\uriq}[1]{\uri{``#1''}}% version with quotes for use in graphs&#10;\newcommand{\uriqt}[1]{\urit{``#1''}}% version with quotes for use in text&#10;&#10;\newcommand{\al}[2]{&#10; \begin{minipage}{#1} &#10;  \vspace{1pt}&#10;  \begin{center}&#10;   $\begin{aligned}&#10;   #2&#10;   \end{aligned}$&#10;  \end{center}&#10; \end{minipage}}&#10; &#10;\newcommand{\alt}[2]{&#10; \begin{minipage}{#1} &#10;  \vspace{3pt}&#10;  \begin{center}&#10;   $\begin{aligned}&#10;   #2&#10;   \end{aligned}$&#10;  \end{center}&#10; \end{minipage}} &#10;&#10;\begin{tikzpicture}&#10;\node[iri,orange] (in) { :Blade\_Runner }; &#10;&#10;\node[iri,right=\hgap of in.center,yshift=-\vgap] (mm) { :Ridley\_Scott }&#10; edge[arrin] node[lab] {:director} (in);&#10;&#10;\node[iri,right=1.6\hgap of mm.center] (jmm) { :Tony\_Scott }&#10;edge[arrin] node[lab] {:sibling} (mm)&#10; edge[arrout] node[lab] {:sibling} (mm);  &#10;&#10;\node[iri,right=\hgap of jmm.center,yshift=\vgap,orange] (tg) { :Top\_Gun }&#10; edge[arrout] node[lab] {:director} (jmm); &#10;&#10;\node[iri,between=in and tg] (film) { :film }&#10; edge[arrin] node[lab] {:instance\_of} (in)&#10; edge[arrin] node[lab] {:instance\_of} (tg); &#10; &#10;\node[iri,above=0.7\vgap of film] (usa) { :United\_States\_of\_America }&#10;edge[arrin] node[lab] {:country\_of\_origin} (in)&#10;edge[arrin] node[lab] {:country\_of\_origin} (tg);&#10;\end{tikzpicture}&#10;\end{document}"/>
  <p:tag name="IGUANATEXSIZE" val="20"/>
  <p:tag name="IGUANATEXCURSOR" val="112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182.602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DwarfStar} \sqsubseteq&amp;\, \con{Star}&#10;\end{align*}&#10;\end{document}"/>
  <p:tag name="IGUANATEXSIZE" val="15"/>
  <p:tag name="IGUANATEXCURSOR" val="3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.91102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    &#10;  }&#10;}&#10;&#10; &#10;\begin{tikzpicture}[baseline=-4pt]&#10;&#10;\node[var] (t1) {?star};&#10;&#10;\node[iri,right=\hgap of t1.mid,anchor=mid] (ucd) {{Red Dwarf}}&#10;   edge[arrin] node[lab] {instance} (t1);&#10;&#10;\end{tikzpicture}&#10;{\Large$\rightarrow$}&#10;\begin{tikzpicture}[baseline=-4pt]&#10;&#10;\node[var] (t1) {?star};&#10;&#10;\node[iri,right=\hgap of t1.mid,anchor=mid] (ucd) {{Dwarf Star}}&#10;   edge[arrin] node[lab] {instance} (t1);&#10;&#10;\end{tikzpicture}&#10;&#10;\end{document}"/>
  <p:tag name="IGUANATEXSIZE" val="15"/>
  <p:tag name="IGUANATEXCURSOR" val="77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planet}\\[0.5ex]&#10;\hline &#10;Ganimedes &amp; Jupiter \\&#10;Calisto &amp; Jupiter \\&#10;Europa &amp; Jupiter \\&#10;Io &amp; Jupiter \\&#10;Titan &amp; Saturn \\&#10;Triton &amp; Neptune \\&#10;Luna &amp; Terra \\&#10;Oberon &amp; Uranus \\&#10;Charon &amp; Pluto \\ &#10;... &amp; ... \\\hline&#10;\end{tabular}&#10;&#10;&#10;&#10;&#10;&#10;\end{document}"/>
  <p:tag name="IGUANATEXSIZE" val="15"/>
  <p:tag name="IGUANATEXCURSOR" val="303"/>
  <p:tag name="TRANSPARENCY" val="True"/>
  <p:tag name="FILENAME" val=""/>
  <p:tag name="INPUTTYPE" val="0"/>
  <p:tag name="LATEXENGINEID" val="1"/>
  <p:tag name="TEMPFOLDER" val="C:\Users\ahogan\Application Data\IguanaTex\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.54748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    &#10;  }&#10;}&#10;&#10; &#10;\begin{tikzpicture}[baseline=-4pt]&#10;&#10;\node[var] (t1) {?star};&#10;&#10;\node[iri,right=\hgap of t1.mid,anchor=mid] (ucd) {{Dwarf Star}}&#10;   edge[arrin] node[lab] {instance} (t1);&#10;&#10;\end{tikzpicture}&#10;{\Large$\rightarrow$}&#10;\begin{tikzpicture}[baseline=-4pt]&#10;&#10;\node[var] (t1) {?star};&#10;&#10;\node[iri,right=\hgap of t1.mid,anchor=mid] (ucd) {{Star}}&#10;   edge[arrin] node[lab] {instance} (t1);&#10;&#10;\end{tikzpicture}&#10;&#10;\end{document}"/>
  <p:tag name="IGUANATEXSIZE" val="15"/>
  <p:tag name="IGUANATEXCURSOR" val="69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.5304"/>
  <p:tag name="ORIGINALWIDTH" val="4193.835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    &#10;  }&#10;}&#10;&#10; &#10;\begin{tikzpicture}[baseline=-4pt]&#10;&#10;\node[iri] (t1) {TRAPPIST-1};&#10;&#10;\node[iri,right=\hgap of t1.mid,anchor=mid] (ucd) {{Red Dwarf}}&#10;   edge[arrin] node[lab] {instance} (t1);&#10;&#10;\end{tikzpicture}&#10;{\Large$\rightarrow$}&#10;\begin{tikzpicture}[baseline=-4pt]&#10;&#10;\node[iri] (t1) {TRAPPIST-1};&#10;&#10;\node[iri,right=\hgap of t1.mid,anchor=mid] (ucd) {{Dwarf Star}}&#10;   edge[arrin] node[lab] {instance} (t1);&#10;&#10;\end{tikzpicture}&#10;&#10;\end{document}"/>
  <p:tag name="IGUANATEXSIZE" val="15"/>
  <p:tag name="IGUANATEXCURSOR" val="7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.5304"/>
  <p:tag name="ORIGINALWIDTH" val="4078.3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    &#10;  }&#10;}&#10;&#10; &#10;\begin{tikzpicture}[baseline=-4pt]&#10;&#10;\node[iri] (t1) {TRAPPIST-1};&#10;&#10;\node[iri,right=\hgap of t1.mid,anchor=mid] (ucd) {{Dwarf Star}}&#10;   edge[arrin] node[lab] {instance} (t1);&#10;&#10;\end{tikzpicture}&#10;{\Large$\rightarrow$}&#10;\begin{tikzpicture}[baseline=-4pt]&#10;&#10;\node[iri] (t1) {TRAPPIST-1};&#10;&#10;\node[iri,right=\hgap of t1.mid,anchor=mid] (ucd) {{Star}}&#10;   edge[arrin] node[lab] {instance} (t1);&#10;&#10;\end{tikzpicture}&#10;&#10;\end{document}"/>
  <p:tag name="IGUANATEXSIZE" val="20"/>
  <p:tag name="IGUANATEXCURSOR" val="8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.2020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var] (t1) {?body1};&#10;&#10;\node[var,right=\hgap of t1.mid,anchor=mid] (ucd) {?body2}&#10;   edge[arrin] node[lab] {child} (t1);&#10;&#10;\end{tikzpicture}&#10;{\Large$\rightarrow$}&#10;\begin{tikzpicture}[baseline=-4pt]&#10;&#10;\node[var] (t1) {?body2};&#10;&#10;\node[var,right=\hgap of t1.mid,anchor=mid] (ucd) {?body1}&#10;   edge[arrin] node[lab] {parent} (t1);&#10;&#10;\end{tikzpicture}&#10;&#10;\end{document}"/>
  <p:tag name="IGUANATEXSIZE" val="15"/>
  <p:tag name="IGUANATEXCURSOR" val="4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0.9374"/>
  <p:tag name="ORIGINALWIDTH" val="1880.015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 \sqsubseteq&amp;\, \rol{parent}^{-}\\&#10;\rol{parent} \sqsubseteq&amp;\, \rol{child}^{-}\\&#10;\rol{parent} \circ \rol{constellation} \sqsubseteq&amp;\, \rol{constellation} \\&#10;\end{align*}&#10;\end{document}"/>
  <p:tag name="IGUANATEXSIZE" val="15"/>
  <p:tag name="IGUANATEXCURSOR" val="4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.2020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var] (t1) {?body1};&#10;&#10;\node[var,right=\hgap of t1.mid,anchor=mid] (ucd) {?body2}&#10;   edge[arrin] node[lab] {parent} (t1);&#10;&#10;\end{tikzpicture}&#10;{\Large$\rightarrow$}&#10;\begin{tikzpicture}[baseline=-4pt]&#10;&#10;\node[var] (t1) {?body2};&#10;&#10;\node[var,right=\hgap of t1.mid,anchor=mid] (ucd) {?body1}&#10;   edge[arrin] node[lab] {child} (t1);&#10;&#10;\end{tikzpicture}&#10;&#10;\end{document}"/>
  <p:tag name="IGUANATEXSIZE" val="15"/>
  <p:tag name="IGUANATEXCURSOR" val="4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.09244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var] (t1) {?body1};&#10;&#10;\node[var,right=\hgap of t1.mid,anchor=mid] (ucd) {?body2}&#10;   edge[arrin] node[lab] {parent} (t1);&#10;&#10;\node[var,right=1.1\hgap of ucd.mid,anchor=mid] (con) {?con}&#10;   edge[arrin] node[lab] {constellation} (ucd);&#10;&#10;&#10;\end{tikzpicture}&#10;{\Large$\rightarrow$}&#10;\begin{tikzpicture}[baseline=-4pt]&#10;&#10;\node[var] (t1) {?body1};&#10;&#10;\node[var,right=1.1\hgap of t1.mid,anchor=mid] (ucd) {?con}&#10;   edge[arrin] node[lab] {constellation} (t1);&#10;&#10;\end{tikzpicture}&#10;&#10;\end{document}"/>
  <p:tag name="IGUANATEXSIZE" val="15"/>
  <p:tag name="IGUANATEXCURSOR" val="90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.5304"/>
  <p:tag name="ORIGINALWIDTH" val="4211.838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iri] (t1) {TRAPPIST-1};&#10;&#10;\node[iri,right=\hgap of t1.mid,anchor=mid] (ucd) {TRAPPIST-1b}&#10;   edge[arrin] node[lab] {child} (t1);&#10;&#10;\end{tikzpicture}&#10;{\Large$\rightarrow$}&#10;\begin{tikzpicture}[baseline=-4pt]&#10;&#10;\node[iri] (t1) {TRAPPIST-1b};&#10;&#10;\node[iri,right=\hgap of t1.mid,anchor=mid] (ucd) {TRAPPIST1}&#10;   edge[arrin] node[lab] {parent} (t1);&#10;&#10;\end{tikzpicture}&#10;&#10;\end{document}"/>
  <p:tag name="IGUANATEXSIZE" val="15"/>
  <p:tag name="IGUANATEXCURSOR" val="6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7.5304"/>
  <p:tag name="ORIGINALWIDTH" val="4229.0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iri] (t1) {TRAPPIST-1b};&#10;&#10;\node[iri,right=\hgap of t1.mid,anchor=mid] (ucd) {TRAPPIST-1}&#10;   edge[arrin] node[lab] {parent} (t1);&#10;&#10;\end{tikzpicture}&#10;{\Large$\rightarrow$}&#10;\begin{tikzpicture}[baseline=-4pt]&#10;&#10;\node[iri] (t1) {TRAPPIST-1};&#10;&#10;\node[iri,right=\hgap of t1.mid,anchor=mid] (ucd) {TRAPPIST-1b}&#10;   edge[arrin] node[lab] {child} (t1);&#10;&#10;\end{tikzpicture}&#10;&#10;\end{document}"/>
  <p:tag name="IGUANATEXSIZE" val="15"/>
  <p:tag name="IGUANATEXCURSOR" val="8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8,0528"/>
  <p:tag name="ORIGINALWIDTH" val="2866,9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 r}&#10;\rlt{Account}\\&#10;\hline&#10;\schk{number} &amp; \sch{rut} &amp; \sch{type} &amp; \sch{total\_clp} &amp; \sch{total\_usd}\\[0.5ex]&#10;\hline &#10;7873698669 &amp; 32.000.273-K &amp; Current &amp; 225000 &amp; 344,94 \\&#10;\hline&#10;\end{tabular}&#10;&#10;&#10;&#10;&#10;&#10;\end{document}"/>
  <p:tag name="IGUANATEXSIZE" val="16"/>
  <p:tag name="IGUANATEXCURSOR" val="4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.14685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iri] (t1) {TRAPPIST-1b};&#10;&#10;\node[iri,right=\hgap of t1.mid,anchor=mid] (ucd) {TRAPPIST-1}&#10;   edge[arrin] node[lab] {parent} (t1);&#10;&#10;\node[iri,right=1.1\hgap of ucd.mid,anchor=mid] (con) {Aquarius}&#10;   edge[arrin] node[lab] {constellation} (ucd);&#10;&#10;&#10;\end{tikzpicture}&#10;{\Large$\rightarrow$}&#10;\begin{tikzpicture}[baseline=-4pt]&#10;&#10;\node[iri] (t1) {TRAPPIST-1b};&#10;&#10;\node[iri,right=1.1\hgap of t1.mid,anchor=mid] (ucd) {Aquarius}&#10;   edge[arrin] node[lab] {constellation} (t1);&#10;&#10;\end{tikzpicture}&#10;&#10;\end{document}"/>
  <p:tag name="IGUANATEXSIZE" val="15"/>
  <p:tag name="IGUANATEXCURSOR" val="41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2055.493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Planet} \sqsubseteq&amp;\, \con{ExtrasolarPlanet} \sqcup\con{SolarPlanet}&#10;\end{align*}&#10;\end{document}"/>
  <p:tag name="IGUANATEXSIZE" val="15"/>
  <p:tag name="IGUANATEXCURSOR" val="3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12866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planet};&#10;&#10;\node[iri,right=\hgap of t1.mid,anchor=mid] (ucd) {{Planet}}&#10;   edge[arrin] node[lab] {instance} (t1);&#10;&#10;\end{tikzpicture}&#10;{\Large$\rightarrow$}&#10;\begin{tikzpicture}[baseline=-4pt]&#10;&#10;\node[var] (t1) {?planet};&#10;&#10;\node[iri,right=1.1\hgap of t1.mid,anchor=mid] (ucd) {{Extrasolar Planet}}&#10;   edge[arrin] node[lab] {instance} (t1);&#10;&#10;\end{tikzpicture}&#10;{\Large$\vee$}&#10;\begin{tikzpicture}[baseline=-4pt]&#10;&#10;\node[var] (t1) {?planet};&#10;&#10;\node[iri,right=\hgap of t1.mid,anchor=mid] (ucd) {{Solar Planet}}&#10;   edge[arrin] node[lab] {instance} (t1);&#10;&#10;\end{tikzpicture}&#10;\end{document}"/>
  <p:tag name="IGUANATEXSIZE" val="15"/>
  <p:tag name="IGUANATEXCURSOR" val="8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974.503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BinaryStar} \sqsubseteq&amp;\, \exists\rol{orbits}.\con{BinaryStar} \sqcap \con{Star}&#10;\end{align*}&#10;\end{document}"/>
  <p:tag name="IGUANATEXSIZE" val="15"/>
  <p:tag name="IGUANATEXCURSOR" val="3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96543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bstar};&#10;&#10;\node[iri,right=\hgap of t1.mid,anchor=mid] (ucd) {{Binary Star}}&#10;   edge[arrin] node[lab] {instance} (t1);&#10;&#10;\end{tikzpicture}&#10;{\Large$\rightarrow\,\exists {\color{orange}x}$}:&#10;\begin{tikzpicture}[baseline=-4pt]&#10;&#10;\node[var] (t1) {?bstar};&#10;&#10;\node[iri,right=0.8\hgap of t1.mid,anchor=mid] (x) {{\color{orange}$x$}}&#10;   edge[arrin] node[lab] {orbits} (t1);&#10;&#10;\node[iri,right=0.8\hgap of x.mid,anchor=mid] (ucd) {{Binary Star}}&#10;   edge[arrin] node[lab] {instance} (x);&#10;&#10;&#10;&#10;\end{tikzpicture}&#10;\end{document}"/>
  <p:tag name="IGUANATEXSIZE" val="15"/>
  <p:tag name="IGUANATEXCURSOR" val="94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.2020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var] (t1) {?body1};&#10;&#10;\node[var,right=\hgap of t1.mid,anchor=mid] (ucd) {?body2}&#10;   edge[arrin] node[lab] {child} (t1);&#10;&#10;\end{tikzpicture}&#10;{\Large$\rightarrow$}&#10;\begin{tikzpicture}[baseline=-4pt]&#10;&#10;\node[var] (t1) {?body2};&#10;&#10;\node[var,right=\hgap of t1.mid,anchor=mid] (ucd) {?body1}&#10;   edge[arrin] node[lab] {parent} (t1);&#10;&#10;\end{tikzpicture}&#10;&#10;\end{document}"/>
  <p:tag name="IGUANATEXSIZE" val="15"/>
  <p:tag name="IGUANATEXCURSOR" val="4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72882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body1};&#10;&#10;\node[var,right=\hgap of t1.mid,anchor=mid] (ucd) {?body2}&#10;   edge[arrin] node[lab] {parent} (t1);&#10;&#10;\node[var,right=1.1\hgap of ucd.mid,anchor=mid] (con) {?con}&#10;   edge[arrin] node[lab] {constellation} (ucd);&#10;&#10;&#10;\end{tikzpicture}&#10;{\Large$\rightarrow$}&#10;\begin{tikzpicture}[baseline=-4pt]&#10;&#10;\node[var] (t1) {?body1};&#10;&#10;\node[var,right=1.1\hgap of t1.mid,anchor=mid] (ucd) {?con}&#10;   edge[arrin] node[lab] {constellation} (t1);&#10;&#10;\end{tikzpicture}&#10;&#10;\end{document}"/>
  <p:tag name="IGUANATEXSIZE" val="15"/>
  <p:tag name="IGUANATEXCURSOR" val="4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72882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body1};&#10;&#10;\node[var,right=\hgap of t1.mid,anchor=mid] (ucd) {?body2}&#10;   edge[arrout] node[lab] {child} (t1);&#10;&#10;\node[var,right=1.1\hgap of ucd.mid,anchor=mid] (con) {?con}&#10;   edge[arrin] node[lab] {constellation} (ucd);&#10;&#10;&#10;\end{tikzpicture}&#10;{\Large$\rightarrow$}&#10;\begin{tikzpicture}[baseline=-4pt]&#10;&#10;\node[var] (t1) {?body1};&#10;&#10;\node[var,right=1.1\hgap of t1.mid,anchor=mid] (ucd) {?con}&#10;   edge[arrin] node[lab] {constellation} (t1);&#10;&#10;\end{tikzpicture}&#10;&#10;\end{document}"/>
  <p:tag name="IGUANATEXSIZE" val="15"/>
  <p:tag name="IGUANATEXCURSOR" val="64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.05614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class};&#10;&#10;\node[var,right=\hgap of t1.mid,anchor=mid] (ucd) {?body}&#10;   edge[arrout] node[lab] {instance} (t1);&#10;&#10;\node[var,right=1.1\hgap of ucd.mid,anchor=mid] (con) {?con}&#10;   edge[arrin] node[lab] {constellation} (ucd);&#10;&#10;&#10;\end{tikzpicture}&#10;{\Large$\rightarrow$}&#10;\begin{tikzpicture}[baseline=-4pt]&#10;&#10;\node[var] (t1) {?class};&#10;&#10;\node[var,right=1.1\hgap of t1.mid,anchor=mid] (ucd) {?con}&#10;   edge[arrin] node[lab] {constellation} (t1);&#10;&#10;\end{tikzpicture}&#10;&#10;\end{document}"/>
  <p:tag name="IGUANATEXSIZE" val="15"/>
  <p:tag name="IGUANATEXCURSOR" val="88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&#10;   edge[arrin] node[lab] {instance} (t1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&#10;   edge[arrout] node[lab] {constellation} (aq);&#10;&#10;\node[iri,left=\hgap of aq.mid,anchor=mid] (t1b) {TRAPPIST-1b}&#10;   edge[arrout,bend left=10] node[lab] {parent} (t1)&#10;   edge[arrin,bend right=10] node[lab] {child} (t1)&#10;   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4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78323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dtar};&#10;&#10;\node[iri,right=\hgap of t1.mid,anchor=mid] (ucd) {{Dwarf Star}}&#10;   edge[arrin] node[lab] {instance} (t1);&#10;&#10;\end{tikzpicture}&#10;{\Large$\rightarrow$}&#10;\begin{tikzpicture}[baseline=-4pt]&#10;&#10;\node[var] (t1) {?dstar};&#10;&#10;\node[iri,right=\hgap of t1.mid,anchor=mid] (ucd) {{Red Dwarf}}&#10;   edge[arrin] node[lab] {instance} (t1);&#10;&#10;\end{tikzpicture}&#10;{\Large$\vee$}&#10;\begin{tikzpicture}[baseline=-4pt]&#10;&#10;\node[var] (t1) {?planet};&#10;&#10;\node[iri,right=\hgap of t1.mid,anchor=mid] (ucd) {{Ultra-Cool Dwarf}}&#10;   edge[arrin] node[lab] {instance} (t1);&#10;&#10;\end{tikzpicture}&#10;\end{document}"/>
  <p:tag name="IGUANATEXSIZE" val="15"/>
  <p:tag name="IGUANATEXCURSOR" val="4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.11142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begin{tikzpicture}[baseline=-4pt]&#10;&#10;\node[var] (t1) {?planet};&#10;&#10;\node[iri,right=\hgap of t1.mid,anchor=mid] (ucd) {{Extrasolar Planet}}&#10;   edge[arrin] node[lab] {instance} (t1);&#10;&#10;\end{tikzpicture}&#10;{\Large$\rightarrow\,\exists {\color{orange}x}$}:&#10;\begin{tikzpicture}[baseline=-4pt]&#10;&#10;\node[var] (t1) {?planet};&#10;&#10;\node[iri,right=0.8\hgap of t1.mid,anchor=mid] (x) {{\color{orange}$x$}}&#10;   edge[arrin] node[lab] {parent} (t1);&#10;\end{tikzpicture}&#10;\end{document}"/>
  <p:tag name="IGUANATEXSIZE" val="15"/>
  <p:tag name="IGUANATEXCURSOR" val="93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&#10;   edge[arrin] node[lab] {instance} (t1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&#10;   edge[arrout] node[lab] {constellation} (aq);&#10;&#10;\node[iri,left=\hgap of aq.mid,anchor=mid] (t1b) {TRAPPIST-1b}&#10;   edge[arrout,bend left=10] node[lab] {parent} (t1)&#10;   edge[arrin,bend right=10] node[lab] {child} (t1)&#10;   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4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33079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resizebox{\textwidth}{!}{&#10;\begin{tikzpicture}&#10;&#10;\node[var] (t1) {?dstar};&#10;&#10;\node[iri,right=\hgap of t1.mid,anchor=mid] (ucd) {{Ultra-Cool Dwarf}}&#10;   edge[arrin] node[lab] {instance} (t1);&#10;&#10;\end{tikzpicture}&#10;}&#10;\end{document}"/>
  <p:tag name="IGUANATEXSIZE" val="20"/>
  <p:tag name="IGUANATEXCURSOR" val="4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0768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Red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2229"/>
  <p:tag name="ORIGINALWIDTH" val="720.6893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Dwarf Star}}&#10;   edge[arrin] node[lab] {instance} (t1);&#10;&#10;\end{tikzpicture}&#10;}&#10;\end{document}"/>
  <p:tag name="IGUANATEXSIZE" val="20"/>
  <p:tag name="IGUANATEXCURSOR" val="6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.72882"/>
  <p:tag name="ORIGINALWIDTH" val="719.7074"/>
  <p:tag name="LATEXADDIN" val="\documentclass{article}&#10;\usepackage[utf8]{inputenc}&#10;\usepackage{amsmath}&#10;\usepackage{tikz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cm}&#10; &#10;\begin{tikzpicture}&#10;\node[var] (b) {?body};&#10;&#10;\node[iri,left=\hgap] (a) {Astronomic Body}&#10;   edge[arrin,draw=orange] node[tlab] {\color{orange!50!black}instance{\color{purple}/}subclass{\color{purple}*}} (b);&#10;&#10;\node[var,right=\hgap] (c) {?con}&#10;   edge[arrin,draw=green!70!black] node[tlab] {\color{green!40!black}parent{\color{purple}*/}constellation} (b);&#10;&#10;\end{tikzpicture}&#10;\end{document}"/>
  <p:tag name="IGUANATEXSIZE" val="20"/>
  <p:tag name="IGUANATEXCURSOR" val="6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orange] node[lab] {\color{orange!50!black}instance} (t1);&#10;&#10;\node[lit,right=\hgap of t1.mid,anchor=mid] (k) {2,550$\pm$55 K}&#10;   edge[arrin] node[lab] {temp} (t1);&#10;&#10;\node[iri,left=\hgap of t1.mid,anchor=mid] (rd) {{Red Dwarf}}&#10;   edge[arrin,draw=orange] node[lab] {\color{orange!50!black}instance} (t1);&#10;&#10;\node[lit,below=\vgap of k.mid,anchor=mid] (t1m) {0.08$\pm$0.009 M$_{\odot}$}&#10;   edge[arrin] node[lab] {mass} (t1);&#10;&#10;\node[iri,left=\hgap of ucd.mid,anchor=mid] (ds) {{Dwarf Star}}&#10;   edge[arrin,draw=orange] node[lab] {\color{orange!50!black}subclass} (ucd)&#10;   edge[arrin,draw=orange] node[lab] {\color{orange!50!black}subclass} (rd);&#10;&#10;\node[iri,above=\vgap of t1.mid,anchor=mid] (aq) {Aquarius}&#10;   edge[arrin,draw=green!70!black] node[lab] {\color{green!30!black} constellation} (t1);&#10;&#10;\node[iri,right=\hgap of aq.mid,anchor=mid] (t1c) {TRAPPIST-1c}&#10;   edge[arrout,bend right=10,draw=green!70!black] node[lab] {\color{green!30!black}parent} (t1)&#10;   edge[arrin,bend left=10] node[lab] {child} (t1);&#10;&#10;\node[iri,left=\hgap of aq.mid,anchor=mid] (t1b) {TRAPPIST-1b}&#10;   edge[arrout,bend left=10,draw=green!70!black] node[lab] {\color{green!30!black}parent} (t1)&#10;   edge[arrin,bend right=10] node[lab] {child} (t1);&#10;&#10;\node[iri,above=\vgap of aq.mid,anchor=mid] (esp) {{Extrasolar Planet}}&#10;   edge[arrin,draw=orange] node[lab] {\color{orange!50!black}instance} (t1b)&#10;   edge[arrin,draw=orange] node[lab] {\color{orange!50!black}instance} (t1c);&#10;&#10;\node[iri,left=\hgap of esp.mid,anchor=mid] (pl) {{Planet}}&#10;   edge[arrin,draw=orange] node[lab] {\color{orange!50!black} subclass} (esp);&#10;&#10;\node[iri,left=0.7\hgap of t1b.mid,anchor=mid] (ab) {{Astronomical Body}}&#10;   edge[arrin,draw=orange] node[lab] {\color{orange!50!black} subclass} (pl);&#10;&#10;\node[iri,below=\vgap of ab.mid,anchor=mid] (st) {{Star}}&#10;   edge[arrin,draw=orange] node[lab] {\color{orange!50!black} subclass} (ds)&#10;   edge[arrout,draw=orange] node[lab] {\color{orange!50!black} subclass} (ab);&#10;&#10;&#10;\end{tikzpicture}&#10;}&#10;\end{document}"/>
  <p:tag name="IGUANATEXSIZE" val="20"/>
  <p:tag name="IGUANATEXCURSOR" val="208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5.4143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&amp;(\ind{TRAPPIST-1},\ind{TRAPPIST-1b})\\&#10;\rol{constellation}&amp;(\ind{TRAPPIST-1},\ind{Aquarius})\\&#10;\con{RedDwarf}&amp;(\ind{TRAPPIST-1})\\&#10;\con{BinaryStar}&amp;(\ind{AlphaCentauriB})&#10;\end{align*}&#10;\end{document}"/>
  <p:tag name="IGUANATEXSIZE" val="13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7.238"/>
  <p:tag name="ORIGINALWIDTH" val="3390.473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renewcommand{\con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 \begin{tabular}{lll}&#10;   \toprule&#10;   \textbf{Name} &amp; \textbf{Syntax} &amp; \textbf{Semantics} ($\inp{\cdot}$)\\&#10;   \midrule&#10;   \multicolumn{3}{c}{\textsc{Assertional Definitions}} \\[1ex]&#10;   Individual &amp; $\ind{a}$ &amp; $\inp{\ind{a}}$ (an element of \inpdom) \\&#10;   \midrule&#10;   \multicolumn{3}{c}{\textsc{Assertional Axioms} (A-Box)} \\[1ex]&#10;   Role Assertion &amp; $\rol{R}(\ind{a},\ind{b})$ &amp; $(\inp{\ind{a}},\inp{\ind{b}}) \in \inp{\rol{R}}$ \\&#10;   Negative Role Assertion &amp; $\neg \rol{R}(\ind{a},\ind{b})$ &amp; $(\inp{\ind{a}},\inp{\ind{b}}) \not\in \inp{\rol{R}}$ \\&#10;   Concept Assertion &amp; $\con{C}(\ind{a})$ &amp; $\inp{\ind{a}} \in \inp{\con{C}}$ \\&#10;   Equality &amp; $ \ind{a} = \ind{b} $ &amp; $\inp{\ind{a}} = \inp{\ind{b}}$ \\&#10;   Inequality &amp; $ \ind{a} \neq \ind{b} $ &amp; $\inp{\ind{a}} \neq \inp{\ind{b}}$ \\&#10;   \bottomrule&#10;  \end{tabular}&#10;\end{document}&#10;"/>
  <p:tag name="IGUANATEXSIZE" val="20"/>
  <p:tag name="IGUANATEXCURSOR" val="145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3.1443"/>
  <p:tag name="ORIGINALWIDTH" val="719.7074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 \begin{tabular}{lll}&#10;   \toprule&#10;   \textbf{Name} &amp; \textbf{Syntax} &amp; \textbf{Semantics} ($\inp{\cdot}$)\\&#10;   \midrule&#10;   \multicolumn{3}{c}{\textsc{Concept Definitions}} \\[1ex]&#10;   Atomic Concept &amp; $\cnc{A}$ &amp; $\inp{\cnc{A}}$ (a subset of $\inpdom$) \\&#10;   Top Concept &amp; $\top$ &amp; $\inpdom$ \\&#10;   Bottom Concept &amp; $\bot$ &amp; $\emptyset$\\&#10;   Concept Negation &amp; $\neg \cnc{C}$ &amp; $\inpdom \setminus \inp{\cnc{C}}$ \\&#10;   Concept Intersection &amp; $\cnc{C} \sqcap \cnc{D}$ &amp; $\inp{\cnc{C}} \cap \inp{\cnc{D}}$  \\&#10;   Concept Union &amp; $\cnc{C} \sqcup \cnc{D}$ &amp; $\inp{\cnc{C}} \cup \inp{\cnc{D}}$  \\&#10;   Nominals &amp; $\{ \ind{a} \}$ &amp; $\{ \inp{\ind{a}} \}$ \\&#10;   Existential Restriction &amp; $\exists \rol{R}.\cnc{C}$ &amp; $\{ \ind{x} \mid \exists \ind{y} : (\ind{x},\ind{y}) \in \inp{\rol{R}}\text{ and }\ind{y} \in \inp{\cnc{C}} \}$ \\&#10;   Universal Restriction &amp; $\forall \rol{R}.\cnc{C}$ &amp; $\{ \ind{x} \mid \forall \ind{y} : (\ind{x},\ind{y}) \in \inp{\rol{R}}\text{ implies }\ind{y} \in \inp{\cnc{C}} \}$ \\&#10;   Self Restriction &amp; $\exists \rol{R}.\textsf{Self}$ &amp; $\{ \ind{x} \mid (\ind{x},\ind{x}) \in \inp{\rol{R}} \}$  \\&#10;   Number Restriction &amp; $\card\,n\,\rol{R}$ (where $\card \in \{\geq, \leq, = \}$) &amp; $\{ \ind{x} \mid \#\{ \ind{y} : (\ind{x},\ind{y}) \in \inp{\rol{R}} \} \card n \}$ \\&#10;   Qualified Number Restriction &amp; $\card\,n\,\rol{R}.\cnc{C}$ (where $\card \in \{\geq, \leq, = \}$) &amp; $\{ \ind{x} \mid \#\{ \ind{y} : (\ind{x},\ind{y}) \in \inp{\rol{R}}\text{ and }\ind{y} \in \inp{\cnc{C}} \} \card n \}$ \\&#10;   \midrule&#10;   \multicolumn{3}{c}{\textsc{Concept Axioms} (T-Box)} \\[1ex]&#10;   Concept Inclusion &amp; $\cnc{C} \sqsubseteq \cnc{D}$ &amp; $\inp{\cnc{C}} \subseteq \inp{\cnc{D}}$ \\&#10;\bottomrule&#10;\end{tabular}&#10;\end{document}"/>
  <p:tag name="IGUANATEXSIZE" val="20"/>
  <p:tag name="IGUANATEXCURSOR" val="23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4.9156"/>
  <p:tag name="ORIGINALWIDTH" val="2267.717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DwarfStar} \sqsubseteq&amp;\, \con{Star}\\&#10;\con{Planet} \sqsubseteq&amp;\, \con{ExtrasolarPlanet} \sqcup\con{SolarPlanet}\\&#10;\con{BinaryStar} \sqsubseteq&amp;\, \exists\rol{orbits}.\con{BinaryStar} \sqcap \con{Star}&#10;\end{align*}&#10;\end{document}"/>
  <p:tag name="IGUANATEXSIZE" val="13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5.4143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&amp;(\ind{TRAPPIST-1},\ind{TRAPPIST-1b})\\&#10;\rol{constellation}&amp;(\ind{TRAPPIST-1},\ind{Aquarius})\\&#10;\con{RedDwarf}&amp;(\ind{TRAPPIST-1})\\&#10;\con{BinaryStar}&amp;(\ind{AlphaCentauriB})&#10;\end{align*}&#10;\end{document}"/>
  <p:tag name="IGUANATEXSIZE" val="13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5.1631"/>
  <p:tag name="ORIGINALWIDTH" val="1880.015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 \sqsubseteq&amp;\, \rol{parent}^{-}\\&#10;\rol{parent} \sqsubseteq&amp;\, \rol{child}^{-}\\&#10;\rol{parent} \circ \rol{constellation} \sqsubseteq&amp;\, \rol{constellation} \\&#10;\textsf{Asym}&amp;(\rol{parent})&#10;\end{align*}&#10;\end{document}"/>
  <p:tag name="IGUANATEXSIZE" val="13"/>
  <p:tag name="IGUANATEXCURSOR" val="4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8.122"/>
  <p:tag name="ORIGINALWIDTH" val="4318.353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 \begin{tabular}{lll}&#10;   \toprule&#10;   \textbf{Name} &amp; \textbf{Syntax} &amp; \textbf{Semantics} ($\inp{\cdot}$)\\&#10;\midrule&#10;   \multicolumn{3}{c}{\textsc{Role Definitions}} \\[1ex]&#10;   Role  &amp; $\rol{R}$ &amp; $\inp{\rol{R}}$ (a subset of $\inpdom \times \inpdom$) \\&#10;   Inverse Role &amp; $\rol{R}^{-}$ &amp; $\{ (\ind{y},\ind{x}) \mid (\ind{x},\ind{y}) \in \inp{\rol{R}} \}$\\&#10;   Universal Role &amp; $\rol{\textsf{U}}$ &amp;  $\inpdom \times \inpdom$\\&#10;   \midrule&#10;   \multicolumn{3}{c}{\textsc{Role Axioms} (R-Box)} \\[1ex]&#10;   Role Inclusion &amp; $\rol{R} \sqsubseteq \rol{S}$ &amp; $\inp{\rol{R}} \subseteq \inp{\rol{S}}$  \\&#10;   % Role Equivalence &amp; $\rol{R} \equiv \rol{S}$ &amp; \\&#10;   Complex Role Inclusion &amp; $\rol{R}_1 \circ ... \circ \rol{R}_n \sqsubseteq \rol{S}$ &amp; $\inp{\rol{R}_1} \circ ... \circ \inp{\rol{R}_n}  \subseteq \inp{\rol{S}}$\\&#10;   Transitive Roles &amp; $\textsf{Trans}(\rol{R})$ &amp; $\inp{\rol{R}} \circ \inp{\rol{R}}  \subseteq \inp{\rol{R}}$ \\&#10;   Functional Roles &amp; $\textsf{Func}(\rol{R})$ &amp; $\{ (\ind{x},\ind{y}), (\ind{x},\ind{z}) \} \subseteq \inp{\rol{R}} $implies $\ind{y} = \ind{z}$ \\&#10;   Reflexive Roles &amp; $\textsf{Ref}(\rol{R})$ &amp; for all $\ind{x} \in \inpdom : (\ind{x},\ind{x}) \in \inp{\rol{R}}$   \\&#10;   Irreflexive Roles &amp; $\textsf{Irref}(\rol{R})$ &amp;  for all $\ind{x} \in \inpdom : (\ind{x},\ind{x}) \not\in \inp{\rol{R}}$ \\&#10;   Symmetric Roles &amp; $\textsf{Sym}(\rol{R})$ &amp; $\inp{\rol{R}} = \inp{(\rol{R}^{-})}$  \\&#10;   Asymmetric Roles &amp; $\textsf{Asym}(\rol{R})$ &amp; $\inp{\rol{R}} \cap \inp{(\rol{R}^{-})} = \emptyset$ \\&#10;   Disjoint Roles &amp; $\textsf{Disj}(\rol{R},\rol{S})$ &amp; $\inp{\rol{R}} \cap \inp{\rol{S}} = \emptyset$  \\&#10;\bottomrule&#10;  \end{tabular}&#10;\end{document}"/>
  <p:tag name="IGUANATEXSIZE" val="20"/>
  <p:tag name="IGUANATEXCURSOR" val="22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4.9156"/>
  <p:tag name="ORIGINALWIDTH" val="2267.717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DwarfStar} \sqsubseteq&amp;\, \con{Star}\\&#10;\con{Planet} \sqsubseteq&amp;\, \con{ExtrasolarPlanet} \sqcup\con{SolarPlanet}\\&#10;\con{BinaryStar} \sqsubseteq&amp;\, \exists\rol{orbits}.\con{BinaryStar} \sqcap \con{Star}&#10;\end{align*}&#10;\end{document}"/>
  <p:tag name="IGUANATEXSIZE" val="13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planet}\\[0.5ex]&#10;\hline &#10;Ganimedes &amp; Jupiter \\&#10;Calisto &amp; Jupiter \\&#10;Europa &amp; Jupiter \\&#10;Io &amp; Jupiter \\&#10;Titan &amp; Saturn \\&#10;Triton &amp; Neptune \\&#10;Luna &amp; \color{red}Terra \\&#10;Oberon &amp; Uranus \\&#10;Charon &amp; Pluto \\ &#10;... &amp; ... \\\hline&#10;\end{tabular}&#10;&#10;&#10;&#10;&#10;&#10;\end{document}"/>
  <p:tag name="IGUANATEXSIZE" val="15"/>
  <p:tag name="IGUANATEXCURSOR" val="45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5.4143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&amp;(\ind{TRAPPIST-1},\ind{TRAPPIST-1b})\\&#10;\rol{constellation}&amp;(\ind{TRAPPIST-1},\ind{Aquarius})\\&#10;\con{RedDwarf}&amp;(\ind{TRAPPIST-1})\\&#10;\con{BinaryStar}&amp;(\ind{AlphaCentauriB})&#10;\end{align*}&#10;\end{document}"/>
  <p:tag name="IGUANATEXSIZE" val="13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0.825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ano}[1]{\textsf{\color{orange}#1}}&#10;\newcommand{\rol}[1]{\textsf{\color{blue}#1}}&#10;&#10;\begin{align*}&#10;\rol{parent}&amp;(\ind{TRAPPIST-1b},\ind{TRAPPIST-1})\\&#10;\rol{constellation}&amp;(\ind{TRAPPIST-1b},\ind{Aquarius})\\&#10;\con{DwarfStar}&amp;(\ind{TRAPPIST-1})\\&#10;\con{Star}&amp;(\ind{AlphaCentauriB})\\&#10;\rol{orbits}&amp;(\ind{AlphaCentauriB},\ano{$x$})\\&#10;\rol{BinaryStar}&amp;(\ano{$x$})\\&#10;\rol{orbits}&amp;(\ano{$x$},\ano{$y$})\\&#10;\ldots&#10;\end{align*}&#10;\end{document}"/>
  <p:tag name="IGUANATEXSIZE" val="13"/>
  <p:tag name="IGUANATEXCURSOR" val="5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6.325"/>
  <p:tag name="ORIGINALWIDTH" val="1623.547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Star}\\&#10;\con{BinaryStar} \sqsubseteq&amp;\, \exists\rol{orbits}.\con{BinaryStar}\\&#10;\con{BinaryStar} \sqsubseteq&amp;\, \exists\rol{orbits}.\con{Star}\\&#10;\con{BinaryStar} \sqsubseteq&amp;\, \exists\rol{orbits}.\top\\&#10;\con{BinaryStar} \sqsubseteq&amp;\, \con{Star}\\&#10;\con{RedDwarf} \sqsubseteq&amp;\, \top\\&#10;\bot \sqsubseteq&amp;\, \con{RedDwarf}\\&#10;\ldots&#10;\end{align*}&#10;\end{document}"/>
  <p:tag name="IGUANATEXSIZE" val="13"/>
  <p:tag name="IGUANATEXCURSOR" val="5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7.372"/>
  <p:tag name="ORIGINALWIDTH" val="995.1256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textsf{Irref}&amp;(\rol{parent})\\&#10;\textsf{Asym}&amp;(\rol{child})\\&#10;\textsf{Irref}&amp;(\rol{child})\\&#10;\textsf{Disj}&amp;(\rol{child},\rol{parent})\\&#10;\textsf{Disj}&amp;(\rol{parent},\rol{child})\\&#10;\ldots&#10;\end{align*}&#10;\end{document}"/>
  <p:tag name="IGUANATEXSIZE" val="13"/>
  <p:tag name="IGUANATEXCURSOR" val="4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5.1631"/>
  <p:tag name="ORIGINALWIDTH" val="1880.015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 \sqsubseteq&amp;\, \rol{parent}^{-}\\&#10;\rol{parent} \sqsubseteq&amp;\, \rol{child}^{-}\\&#10;\rol{parent} \circ \rol{constellation} \sqsubseteq&amp;\, \rol{constellation} \\&#10;\textsf{Asym}&amp;(\rol{parent})&#10;\end{align*}&#10;\end{document}"/>
  <p:tag name="IGUANATEXSIZE" val="13"/>
  <p:tag name="IGUANATEXCURSOR" val="4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4.9156"/>
  <p:tag name="ORIGINALWIDTH" val="2267.717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DwarfStar} \sqsubseteq&amp;\, \con{Star}\\&#10;\con{Planet} \sqsubseteq&amp;\, \con{ExtrasolarPlanet} \sqcup\con{SolarPlanet}\\&#10;\con{BinaryStar} \sqsubseteq&amp;\, \exists\rol{orbits}.\con{BinaryStar} \sqcap \con{Star}&#10;\end{align*}&#10;\end{document}"/>
  <p:tag name="IGUANATEXSIZE" val="13"/>
  <p:tag name="IGUANATEXCURSOR" val="3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5.4143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&amp;(\ind{TRAPPIST-1},\ind{TRAPPIST-1b})\\&#10;\rol{constellation}&amp;(\ind{TRAPPIST-1},\ind{Aquarius})\\&#10;\con{RedDwarf}&amp;(\ind{TRAPPIST-1})\\&#10;\con{BinaryStar}&amp;(\ind{AlphaCentauriB})&#10;\end{align*}&#10;\end{document}"/>
  <p:tag name="IGUANATEXSIZE" val="13"/>
  <p:tag name="IGUANATEXCURSOR" val="4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3.9183"/>
  <p:tag name="ORIGINALWIDTH" val="2249.719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&amp;(\ind{TRAPPIST-1},\ind{TRAPPIST-1b})\\&#10;\rol{constellation}&amp;(\ind{TRAPPIST-1},\ind{Aquarius})\\&#10;\con{RedDwarf}&amp;(\ind{TRAPPIST-1})\\&#10;\ldots&#10;\end{align*}&#10;\end{document}"/>
  <p:tag name="IGUANATEXSIZE" val="13"/>
  <p:tag name="IGUANATEXCURSOR" val="4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.6921"/>
  <p:tag name="ORIGINALWIDTH" val="1182.602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DwarfStar} \sqsubseteq&amp;\, \con{Star}\\&#10;\ldots&#10;\end{align*}&#10;\end{document}"/>
  <p:tag name="IGUANATEXSIZE" val="13"/>
  <p:tag name="IGUANATEXCURSOR" val="3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60.592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orbits}\,{\color{red}\sqcap}\,\con{orbits}^-&#10;\sqsubseteq&amp;\, \con{sibling}\end{align*}&#10;\end{document}"/>
  <p:tag name="IGUANATEXSIZE" val="15"/>
  <p:tag name="IGUANATEXCURSOR" val="3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42142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lteal,&#10;     draw=lteal    &#10;  }&#10;}&#10;&#10; &#10;\begin{tikzpicture}[baseline=-4pt]&#10;&#10;\node[var] (t1) {?body1};&#10;&#10;\node[var,right=\hgap of t1.mid,anchor=mid] (ucd) {?body2}&#10;   edge[arrin,bend right=10] node[lab] {orbits} (t1)&#10;   edge[arrout,bend left=10] node[lab] {orbits} (t1);&#10;\end{tikzpicture}&#10;{\Large$\rightarrow$}&#10;\begin{tikzpicture}[baseline=-4pt]&#10;&#10;\node[var] (t1) {?body1};&#10;&#10;\node[var,right=\hgap of t1.mid,anchor=mid] (ucd) {?body2}&#10;   edge[arrin] node[lab] {sibling} (t1);&#10;&#10;\end{tikzpicture}&#10;&#10;\end{document}"/>
  <p:tag name="IGUANATEXSIZE" val="15"/>
  <p:tag name="IGUANATEXCURSOR" val="93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2,3298"/>
  <p:tag name="ORIGINALWIDTH" val="1433,45"/>
  <p:tag name="OUTPUTDPI" val="1200"/>
  <p:tag name="LATEXADDIN" val="\documentclass{standalone}&#10;\usepackage{amsmath}&#10;\usepackage{xcolor}&#10;\usepackage{wasysym}&#10;\usepackage{C:/Users/ahogan/Documents/Teaching/WdD/macros/wdd}&#10;&#10;&#10;\pagestyle{empty}&#10;\begin{document}&#10;\color{brown!40!black}&#10;\begin{tabular}{r@{~}l}&#10; ({\color{blue}$x$},\texttt{:dam},{\color{blue}$z_1$}), ({\color{blue}$x$},\texttt{:sire},{\color{blue}$z_2$}), &amp; \\&#10; ({\color{blue}$y$},\texttt{:dam},{\color{blue}$z_1$}), ({\color{blue}$y$},\texttt{:sire},{\color{blue}$z_2$}), &amp; \\&#10; ({\color{blue}$y$},\texttt{rdf:type},\texttt{:Zebroid})  &amp; \\&#10; $\rightarrow$ ({\color{blue}$x$},\texttt{rdf:type},\texttt{:Zebroid})&#10;\end{tabular}&#10;\end{document}"/>
  <p:tag name="IGUANATEXSIZE" val="20"/>
  <p:tag name="IGUANATEXCURSOR" val="203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,draw=green!70!black] node[lab] {\color{green!30!black}instance} (t1);&#10;&#10;\node[lit,right=\hgap of t1.mid,anchor=mid] (k) {2,550$\pm$55 K}&#10;   edge[arrin] node[lab] {temp} (t1);&#10;&#10;\node[iri,left=\hgap of t1.mid,anchor=mid] (rd) {{Red Dwarf}}&#10;   edge[arrin,draw=green!70!black] node[lab] {\color{green!30!black}instance} (t1);&#10;&#10;\node[lit,below=\vgap of k.mid,anchor=mid] (t1m) {0.08$\pm$0.009 M$_{\odot}$}&#10;   edge[arrin] node[lab] {mass} (t1);&#10;&#10;\node[iri,left=\hgap of ucd.mid,anchor=mid] (ds) {{Dwarf Star}}&#10;   edge[arrin,draw=green!70!black] node[lab] {\color{green!30!black}subclass} (ucd)&#10;   edge[arrin,draw=green!70!black] node[lab] {\color{green!30!black}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45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51.4811"/>
  <p:tag name="LATEXADDIN" val="\documentclass{article}&#10;\usepackage{amsmath}&#10;\pagestyle{empty}&#10;\begin{document}&#10;&#10;&#10;&#10;$Q:$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1.4811"/>
  <p:tag name="LATEXADDIN" val="\documentclass{article}&#10;\usepackage{amsmath}&#10;\pagestyle{empty}&#10;\begin{document}&#10;&#10;&#10;&#10;$O:$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9.4188"/>
  <p:tag name="ORIGINALWIDTH" val="1469.066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RedDwarf} \sqsubseteq&amp;\, \con{DwarfStar}\\&#10;\con{UltraCoolDwarf} \sqsubseteq&amp;\, \con{DwarfStar}\\&#10;\con{DwarfStar} \sqsubseteq&amp;\, \con{Star}\\&#10;\ldots&#10;\end{align*}&#10;\end{document}"/>
  <p:tag name="IGUANATEXSIZE" val="15"/>
  <p:tag name="IGUANATEXCURSOR" val="3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6.4567"/>
  <p:tag name="LATEXADDIN" val="\documentclass{article}&#10;\usepackage{amsmath}&#10;\pagestyle{empty}&#10;\begin{document}&#10;&#10;&#10;&#10;$O(Q):$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.33079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lteal,&#10;     draw=lteal    &#10;  }&#10;}&#10;&#10; &#10;\resizebox{\textwidth}{!}{&#10;\begin{tikzpicture}&#10;&#10;\node[var] (t1) {?dstar};&#10;&#10;\node[iri,right=\hgap of t1.mid,anchor=mid] (ucd) {{Ultra-Cool Dwarf}}&#10;   edge[arrin] node[lab] {instance} (t1);&#10;&#10;\end{tikzpicture}&#10;}&#10;\end{document}"/>
  <p:tag name="IGUANATEXSIZE" val="20"/>
  <p:tag name="IGUANATEXCURSOR" val="4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07685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Red Dwarf}}&#10;   edge[arrin] node[lab] {instance} (t1);&#10;&#10;\end{tikzpicture}&#10;}&#10;\end{document}"/>
  <p:tag name="IGUANATEXSIZE" val="20"/>
  <p:tag name="IGUANATEXCURSOR" val="43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2229"/>
  <p:tag name="ORIGINALWIDTH" val="720.6893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Dwarf Star}}&#10;   edge[arrin] node[lab] {instance} (t1);&#10;&#10;\end{tikzpicture}&#10;}&#10;\end{document}"/>
  <p:tag name="IGUANATEXSIZE" val="20"/>
  <p:tag name="IGUANATEXCURSOR" val="6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2229"/>
  <p:tag name="ORIGINALWIDTH" val="720.6893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cm}&#10;&#10;\tikzset{&#10;    lab/.style={&#10;     fill=lteal,&#10;     draw=lteal    &#10;  }&#10;}&#10;&#10; &#10;\resizebox{\textwidth}{!}{&#10;\begin{tikzpicture}&#10;&#10;\node[var] (t1) {?dstar};&#10;&#10;\node[iri,right=\hgap of t1.mid,anchor=mid] (ucd) {{Dwarf Star}}&#10;   edge[arrin] node[lab] {instance} (t1);&#10;&#10;\end{tikzpicture}&#10;}&#10;\end{document}"/>
  <p:tag name="IGUANATEXSIZE" val="20"/>
  <p:tag name="IGUANATEXCURSOR" val="6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prim}{RGB}{253,252,227}&#10;&#10;\tikzset{&#10;    lab/.style={ &#10;           text centered,&#10;  fill=prim, &#10;  opacity=0.98,&#10;  text opacity=1,&#10;  font=\sf\footnotesize\hsp},&#10; elab/.style={ &#10;           text centered,&#10;  fill=prim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,draw=green!70!black] node[lab] {\color{green!30!black}constellation} (t1);&#10;&#10;\node[iri,right=\hgap of aq.mid,anchor=mid] (t1c) {TRAPPIST-1c}&#10;   edge[arrout,bend right=10,draw=green!70!black] node[lab] {\color{green!30!black}parent} (t1)&#10;   edge[arrin,bend left=10,draw=green!70!black] node[lab] {\color{green!30!black}child} (t1);&#10;   %edge[arrout] node[lab] {constellation} (aq);&#10;&#10;\node[iri,left=\hgap of aq.mid,anchor=mid] (t1b) {TRAPPIST-1b}&#10;   edge[arrout,bend left=10,draw=green!70!black] node[lab] {\color{green!30!black}parent} (t1)&#10;   edge[arrin,bend right=10,draw=green!70!black] node[lab] {\color{green!30!black}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314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87653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5cm}&#10;&#10;\tikzset{&#10;    lab/.style={&#10;     fill=lteal,&#10;     draw=lteal    &#10;  }&#10;}&#10;&#10; &#10;\resizebox{\textwidth}{!}{&#10;\begin{tikzpicture}&#10;&#10;\node[var] (t1) {?body};&#10;&#10;\node[iri,right=\hgap of t1.mid,anchor=mid] (ucd) {{Aquarius}}&#10;   edge[arrin] node[lab] {constellation} (t1);&#10;&#10;\end{tikzpicture}&#10;}&#10;\end{document}"/>
  <p:tag name="IGUANATEXSIZE" val="20"/>
  <p:tag name="IGUANATEXCURSOR" val="58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3.667"/>
  <p:tag name="ORIGINALWIDTH" val="1880.015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rol{child} \sqsubseteq&amp;\, \rol{parent}^{-}\\&#10;\rol{parent} \sqsubseteq&amp;\, \rol{child}^{-}\\&#10;\rol{parent} \circ \rol{constellation} \sqsubseteq&amp;\, \rol{constellation} \\&#10;\ldots&#10;\end{align*}&#10;\end{document}"/>
  <p:tag name="IGUANATEXSIZE" val="15"/>
  <p:tag name="IGUANATEXCURSOR" val="4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87653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5cm}&#10;&#10;\tikzset{&#10;    lab/.style={&#10;     fill=lteal,&#10;     draw=lteal    &#10;  }&#10;}&#10;&#10; &#10;\resizebox{\textwidth}{!}{&#10;\begin{tikzpicture}&#10;&#10;\node[var] (t1) {?body};&#10;&#10;\node[iri,right=\hgap of t1.mid,anchor=mid] (ucd) {{Aquarius}}&#10;   edge[arrin] node[lab] {constellation} (t1);&#10;&#10;\end{tikzpicture}&#10;}&#10;\end{document}"/>
  <p:tag name="IGUANATEXSIZE" val="20"/>
  <p:tag name="IGUANATEXCURSOR" val="58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.82126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.5cm}&#10;&#10;\tikzset{&#10;    lab/.style={&#10;     fill=lteal,&#10;     draw=lteal    &#10;  }&#10;}&#10;&#10; &#10;\resizebox{\textwidth}{!}{&#10;\begin{tikzpicture}&#10;&#10;\node[var] (t1) {?body};&#10;&#10;\node[iri,right=1.1\hgap of t1.mid,anchor=mid] (ucd) {{Aquarius}}&#10;   edge[arrin] node[lab] {parent*/constellation} (t1);&#10;&#10;\end{tikzpicture}&#10;}&#10;\end{document}"/>
  <p:tag name="IGUANATEXSIZE" val="20"/>
  <p:tag name="IGUANATEXCURSOR" val="6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6.43953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4.5cm}&#10;&#10;\tikzset{&#10;    lab/.style={&#10;     fill=lteal,&#10;     draw=lteal    &#10;  }&#10;}&#10;&#10; &#10;\resizebox{\textwidth}{!}{&#10;\begin{tikzpicture}&#10;&#10;\node[var] (t1) {?body};&#10;&#10;\node[iri,right=1.1\hgap of t1.mid,anchor=mid] (ucd) {{Aquarius}}&#10;   edge[arrin] node[lab] {(child$^{{-}}$)*/constellation} (t1);&#10;&#10;\end{tikzpicture}&#10;}&#10;\end{document}"/>
  <p:tag name="IGUANATEXSIZE" val="20"/>
  <p:tag name="IGUANATEXCURSOR" val="6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51.4811"/>
  <p:tag name="LATEXADDIN" val="\documentclass{article}&#10;\usepackage{amsmath}&#10;\pagestyle{empty}&#10;\begin{document}&#10;&#10;&#10;&#10;$Q:$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51.4811"/>
  <p:tag name="LATEXADDIN" val="\documentclass{article}&#10;\usepackage{amsmath}&#10;\pagestyle{empty}&#10;\begin{document}&#10;&#10;&#10;&#10;$O:$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6.4567"/>
  <p:tag name="LATEXADDIN" val="\documentclass{article}&#10;\usepackage{amsmath}&#10;\pagestyle{empty}&#10;\begin{document}&#10;&#10;&#10;&#10;$O(Q):$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8,434"/>
  <p:tag name="ORIGINALWIDTH" val="4011,56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4.6cm}&#10;&#10;\newcommand{\dtt}[2]{\begin{tabular}{c}#1 \\ [-0.2ex] \scriptsize #2 \end{tabular}}&#10; &#10;&#10;\begin{tikzpicture}&#10;&#10;\node[iri,anchor=mid] (c) {:Chile};&#10;&#10;\node[iri,right=\hgap of c.mid,anchor=mid,circle,invisible] (mbp1) {}&#10;  edge[arrin,invisible] node[lab,invisible] {presidency} (c);&#10;  &#10;\node[iri,right=0.7\hgap of mbp1.mid,anchor=mid] (mb) {:MBachelet}&#10;  edge[arrin,invisible] node[lab,invisible] {president} (mbp1)&#10;  edge[arrin] node[lab] {president} (c);&#10;  &#10;\node[lit,above=\vgap of mbp1.mid,anchor=mid,invisible] (ttf) {\dtt{2014}{xsd:gYear}}&#10;  edge[arrin,invisible] node[lab,invisible] {start} (mbp1);&#10;  &#10;\node[iri,above=\vgap of ttf.mid,anchor=mid,circle,invisible] (spp2) {}&#10;  edge[arrin,bend right=25,invisible] node[lab,invisible] {presidency} (c)&#10;  edge[arrout,invisible] node[lab,invisible] {end} (ttf);&#10;  &#10;\node[lit,above=\vgap of spp2.mid,anchor=mid,invisible] (ttx) {\dtt{2010}{xsd:gYear}}&#10;  edge[arrin,invisible] node[lab,invisible] {start} (spp2);  &#10;   &#10;\node[lit,below=\vgap of mbp1.mid,anchor=mid,invisible] (tte) {\dtt{2018}{xsd:gYear}}&#10;  edge[arrin,invisible] node[lab,invisible] {end} (mbp1);  &#10;&#10;\node[iri,below=\vgap of mbp1.mid,yshift=-\vgap,anchor=mid,circle,invisible] (spp1) {}&#10;  edge[arrin,bend left=25,invisible] node[lab,invisible] {presidency} (c)&#10;  edge[arrout,invisible] node[lab,invisible] {start} (tte);&#10;  &#10;\node[iri,right=0.5\hgap of mb.mid,anchor=mid,invisible] (sp) {:SPiñera}&#10;  edge[arrin,bend left=20,invisible] node[lab,invisible] {president} (spp1)&#10;  edge[arrin,bend right=20,invisible] node[lab,invisible] {president} (spp2);&#10;\end{tikzpicture}&#10;\end{document}"/>
  <p:tag name="IGUANATEXSIZE" val="30"/>
  <p:tag name="IGUANATEXCURSOR" val="3433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08,434"/>
  <p:tag name="ORIGINALWIDTH" val="4011,56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4.6cm}&#10;&#10;\newcommand{\dtt}[2]{\begin{tabular}{c}#1 \\ [-0.2ex] \scriptsize #2 \end{tabular}}&#10; &#10;&#10;\begin{tikzpicture}&#10;&#10;\node[iri,anchor=mid] (c) {:Chile};&#10;&#10;\node[iri,right=\hgap of c.mid,anchor=mid,circle] (mbp1) {}&#10;  edge[arrin] node[lab] {presidency} (c);&#10;  &#10;\node[iri,right=0.7\hgap of mbp1.mid,anchor=mid] (mb) {:MBachelet}&#10;  edge[arrin] node[lab] {president} (mbp1)&#10;  edge[arrin,invisible] node[lab,invisible] {president} (c);&#10;  &#10;\node[lit,above=\vgap of mbp1.mid,anchor=mid] (ttf) {\dtt{2014}{xsd:gYear}}&#10;  edge[arrin] node[lab] {start} (mbp1);&#10;  &#10;\node[iri,above=\vgap of ttf.mid,anchor=mid,circle,invisible] (spp2) {}&#10;  edge[arrin,bend right=25,invisible] node[lab,invisible] {presidency} (c)&#10;  edge[arrout,invisible] node[lab,invisible] {end} (ttf);&#10;  &#10;\node[lit,above=\vgap of spp2.mid,anchor=mid,invisible] (ttx) {\dtt{2010}{xsd:gYear}}&#10;  edge[arrin,invisible] node[lab,invisible] {start} (spp2);  &#10;   &#10;\node[lit,below=\vgap of mbp1.mid,anchor=mid] (tte) {\dtt{2018}{xsd:gYear}}&#10;  edge[arrin] node[lab] {end} (mbp1);  &#10;&#10;\node[iri,below=\vgap of mbp1.mid,yshift=-\vgap,anchor=mid,circle,invisible] (spp1) {}&#10;  edge[arrin,bend left=25,invisible] node[lab,invisible] {presidency} (c)&#10;  edge[arrout,invisible] node[lab,invisible] {start} (tte);&#10;  &#10;\node[iri,right=0.5\hgap of mb.mid,anchor=mid,invisible] (sp) {:SPiñera}&#10;  edge[arrin,bend left=20,invisible] node[lab,invisible] {president} (spp1)&#10;  edge[arrin,bend right=20,invisible] node[lab,invisible] {president} (spp2);&#10;\end{tikzpicture}&#10;\end{document}"/>
  <p:tag name="IGUANATEXSIZE" val="30"/>
  <p:tag name="IGUANATEXCURSOR" val="2982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0,3533"/>
  <p:tag name="ORIGINALWIDTH" val="695,8154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4.6cm}&#10;&#10;\newcommand{\dtt}[2]{\begin{tabular}{c}#1 \\ [-0.2ex] \scriptsize #2 \end{tabular}}&#10; &#10;&#10;\begin{tikzpicture}&#10;&#10;\node[iri,anchor=mid] (c) {:Chile};&#10;&#10;\node[iri,right=\hgap of c.mid,anchor=mid,circle] (mbp1) {}&#10;  edge[arrin] node[lab] {presidency} (c);&#10;  &#10;\node[iri,right=0.7\hgap of mbp1.mid,anchor=mid] (mb) {:MBachelet}&#10;  edge[arrin] node[lab] {president} (mbp1)&#10;  edge[arrin,invisible] node[lab,invisible] {president} (c);&#10;  &#10;\node[lit,above=\vgap of mbp1.mid,anchor=mid] (ttf) {\dtt{2014}{xsd:gYear}}&#10;  edge[arrin] node[lab] {start} (mbp1);&#10;  &#10;\node[iri,above=\vgap of ttf.mid,anchor=mid,circle] (spp2) {}&#10;  edge[arrin,bend right=25] node[lab] {presidency} (c)&#10;  edge[arrout] node[lab] {end} (ttf);&#10;  &#10;\node[lit,above=\vgap of spp2.mid,anchor=mid] (ttx) {\dtt{2010}{xsd:gYear}}&#10;  edge[arrin] node[lab] {start} (spp2);  &#10;   &#10;\node[lit,below=\vgap of mbp1.mid,anchor=mid] (tte) {\dtt{2018}{xsd:gYear}}&#10;  edge[arrin] node[lab] {end} (mbp1);  &#10;&#10;\node[iri,below=\vgap of mbp1.mid,yshift=-\vgap,anchor=mid,circle] (spp1) {}&#10;  edge[arrin,bend left=25] node[lab] {presidency} (c)&#10;  edge[arrout] node[lab] {start} (tte);&#10;  &#10;\node[iri,right=0.5\hgap of mb.mid,anchor=mid] (sp) {:SPiñera}&#10;  edge[arrin,bend left=20] node[lab] {president} (spp1)&#10;  edge[arrin,bend right=20] node[lab] {president} (spp2);&#10;\end{tikzpicture}&#10;\end{document}"/>
  <p:tag name="IGUANATEXSIZE" val="30"/>
  <p:tag name="IGUANATEXCURSOR" val="232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5,165"/>
  <p:tag name="ORIGINALWIDTH" val="2453,593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e} &amp; \textsc{q} &amp; \textsc{v} \\&#10;\midrule&#10;:E1 &amp; :start &amp; &quot;2010&quot;\mdatatype xsd:gYear \\&#10;:E1 &amp; :end &amp; &quot;2014&quot;\mdatatype xsd:gYear\\&#10;:E1 &amp; :replaces &amp; :MBachelet \\&#10;:E1 &amp; :replacedBy &amp; :MBachelet \\&#10;:E2 &amp; :replaces &amp; :MBachelet\\&#10;:E2 &amp; :start &amp; &quot;2018&quot;\mdatatype xsd:gYear \\&#10;\bottomrule&#10;\end{tabular}&#10;\end{document}&#10;"/>
  <p:tag name="IGUANATEXSIZE" val="20"/>
  <p:tag name="IGUANATEXCURSOR" val="3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rlt{P}.\sch{name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0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,332"/>
  <p:tag name="ORIGINALWIDTH" val="2363,58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s} &amp; \textsc{p} &amp; \textsc{o} &amp; \textsc{e}\\&#10;\midrule&#10;:SPiñera &amp; :president &amp; :Chile &amp; :E1 \\&#10;:SPiñera &amp; :president &amp; :Chile &amp; :E2 \\&#10;\bottomrule&#10;\end{tabular}&#10;\end{document}&#10;"/>
  <p:tag name="IGUANATEXSIZE" val="20"/>
  <p:tag name="IGUANATEXCURSOR" val="45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0,3533"/>
  <p:tag name="ORIGINALWIDTH" val="695,8154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4.6cm}&#10;&#10;\newcommand{\dtt}[2]{\begin{tabular}{c}#1 \\ [-0.2ex] \scriptsize #2 \end{tabular}}&#10; &#10;&#10;\begin{tikzpicture}&#10;&#10;\node[iri,anchor=mid] (c) {:Chile};&#10;&#10;\node[iri,right=\hgap of c.mid,anchor=mid,circle] (mbp1) {}&#10;  edge[arrin] node[lab] {presidency} (c);&#10;  &#10;\node[iri,right=0.7\hgap of mbp1.mid,anchor=mid] (mb) {:MBachelet}&#10;  edge[arrin] node[lab] {president} (mbp1)&#10;  edge[arrin,invisible] node[lab,invisible] {president} (c);&#10;  &#10;\node[lit,above=\vgap of mbp1.mid,anchor=mid] (ttf) {\dtt{2014}{xsd:gYear}}&#10;  edge[arrin] node[lab] {start} (mbp1);&#10;  &#10;\node[iri,above=\vgap of ttf.mid,anchor=mid,circle] (spp2) {}&#10;  edge[arrin,bend right=25] node[lab] {presidency} (c)&#10;  edge[arrout] node[lab] {end} (ttf);&#10;  &#10;\node[lit,above=\vgap of spp2.mid,anchor=mid] (ttx) {\dtt{2010}{xsd:gYear}}&#10;  edge[arrin] node[lab] {start} (spp2);  &#10;   &#10;\node[lit,below=\vgap of mbp1.mid,anchor=mid] (tte) {\dtt{2018}{xsd:gYear}}&#10;  edge[arrin] node[lab] {end} (mbp1);  &#10;&#10;\node[iri,below=\vgap of mbp1.mid,yshift=-\vgap,anchor=mid,circle] (spp1) {}&#10;  edge[arrin,bend left=25] node[lab] {presidency} (c)&#10;  edge[arrout] node[lab] {start} (tte);&#10;  &#10;\node[iri,right=0.5\hgap of mb.mid,anchor=mid] (sp) {:SPiñera}&#10;  edge[arrin,bend left=20] node[lab] {president} (spp1)&#10;  edge[arrin,bend right=20] node[lab] {president} (spp2);&#10;\end{tikzpicture}&#10;\end{document}"/>
  <p:tag name="IGUANATEXSIZE" val="30"/>
  <p:tag name="IGUANATEXCURSOR" val="232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5,165"/>
  <p:tag name="ORIGINALWIDTH" val="2453,593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e} &amp; \textsc{q} &amp; \textsc{v} \\&#10;\midrule&#10;:E1 &amp; :start &amp; &quot;2010&quot;\mdatatype xsd:gYear \\&#10;:E1 &amp; :end &amp; &quot;2014&quot;\mdatatype xsd:gYear\\&#10;:E1 &amp; :replaces &amp; :MBachelet \\&#10;:E1 &amp; :replacedBy &amp; :MBachelet \\&#10;:E2 &amp; :replaces &amp; :MBachelet\\&#10;:E2 &amp; :start &amp; &quot;2018&quot;\mdatatype xsd:gYear \\&#10;\bottomrule&#10;\end{tabular}&#10;\end{document}&#10;"/>
  <p:tag name="IGUANATEXSIZE" val="20"/>
  <p:tag name="IGUANATEXCURSOR" val="3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,332"/>
  <p:tag name="ORIGINALWIDTH" val="2363,58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s} &amp; \textsc{p} &amp; \textsc{o} &amp; \textsc{e}\\&#10;\midrule&#10;:SPiñera &amp; :president &amp; :Chile &amp; :E1 \\&#10;:SPiñera &amp; :president &amp; :Chile &amp; :E2 \\&#10;\bottomrule&#10;\end{tabular}&#10;\end{document}&#10;"/>
  <p:tag name="IGUANATEXSIZE" val="20"/>
  <p:tag name="IGUANATEXCURSOR" val="45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9,6987"/>
  <p:tag name="ORIGINALWIDTH" val="718,398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\newcommand{\mdatatype}{\char`\^\!\char`\^}&#10;&#10;% Gives an invisible horizontal space to align fonts&#10;%\newcommand{\hsp}{\vphantom{\strut}}&#10;\newcommand{\hsp}{\vphantom{Ag}}&#10;&#10;\tikzset{&#10;    rt/.style={&#10;     rectangle,&#10;     top color=white, &#10;     bottom color=black!15,&#10;     draw=black, &#10;     text centered},&#10;    rtt/.style={ %tighter version&#10;     rectangle,&#10;     fill = white,&#10;     draw=black, &#10;     text centered,&#10;     inner sep=0.5ex},    &#10;    rect/.style={&#10;     rectangle,&#10;     top color=white, &#10;     bottom color=black!15,&#10;     rounded corners,&#10;     draw=black, &#10;     dashed,&#10;     text centered},&#10;    rectw/.style={&#10;     rectangle,&#10;     fill = white,&#10;     rounded corners,&#10;     draw=white, &#10;     text centered}, &#10; std/.style={ &#10;        draw,&#10;  circle,&#10;  anchor=center,&#10;  inner sep=0pt,&#10;  minimum size=5pt&#10; },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pred/.style={&#10;       draw=black!50!white,&#10;       dotted, &#10;       rectangle,&#10;                 rounded corners,&#10;                 thick,&#10;                 text centered,&#10;       top color=white, &#10;       %bottom color=black!15, &#10;       %opacity=0.7,&#10;       %text opacity=1,&#10;       font=\tt\scriptsize\hsp},&#10;  graph/.style={&#10;           draw=black!50!white,&#10;           densely dotted, &#10;           rectangle,&#10;                 thick,&#10;                 text centered,&#10;           top color=white, &#10;           bottom color=black!7, &#10;           %opacity=0.7,&#10;           %text opacity=1,&#10;           font=\tt\scriptsize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2.4cm}&#10;&#10;\newcommand{\dtt}[2]{\begin{tabular}{c}#1 \\ [-0.2ex] \scriptsize #2 \end{tabular}}&#10; &#10;\newcommand{\uri}[1]{\text{\scriptsize {\tt\vphantom{yI}#1}}}% version for use in graphs&#10;\newcommand{\urit}[1]{\text{{\tt\vphantom{yI}#1}}}% version for use in text&#10;&#10;\newcommand{\ttt}[1]{{\texttt{#1}}} % tt font in text&#10;&#10;\newcommand{\uriq}[1]{\uri{``#1''}}% version with quotes for use in graphs&#10;\newcommand{\uriqt}[1]{\urit{``#1''}}% version with quotes for use in text&#10;&#10;\newcommand{\al}[2]{&#10; \begin{minipage}{#1} &#10;  \vspace{1pt}&#10;  \begin{center}&#10;   $\begin{aligned}&#10;   #2&#10;   \end{aligned}$&#10;  \end{center}&#10; \end{minipage}}&#10; &#10;\newcommand{\alt}[2]{&#10; \begin{minipage}{#1} &#10;  \vspace{3pt}&#10;  \begin{center}&#10;   $\begin{aligned}&#10;   #2&#10;   \end{aligned}$&#10;  \end{center}&#10; \end{minipage}} &#10;&#10;\begin{tikzpicture}&#10;\node[iri,anchor=center] (e1) {:E1};&#10;&#10;\node[iri,right=\hgap of e1] (ttt) {\dtt{2010}{xsd:gYear}}&#10;  edge[arrin] node[lab] {:start} (e1);&#10;&#10;\node[iri,above=0.5\vgap of ttt] (ttf) {\dtt{2014}{xsd:gYear}}&#10;  edge[arrin] node[lab] {:end} (e1);&#10;&#10;\node[iri,below=0.5\vgap of ttt] (mb) {:MBachelet}&#10;  edge[arrin,bend right=10] node[lab] {:replaces} (e1)&#10;  edge[arrin,bend left=10] node[lab] {:replacedBy} (e1);&#10;&#10;\node[iri,above=0.5\vgap of ttf] (tte) {\dtt{2018}{xsd:gYear}};&#10;&#10;\node[iri,right=\hgap of ttf,yshift=-0.5\vgap] (e2) {:E2}&#10;  edge[arrout] node[lab] {:start} (tte)&#10;  edge[arrout] node[lab] {:replaces} (mb);&#10;&#10;&#10;&#10;&#10;\end{tikzpicture}&#10;\end{document}"/>
  <p:tag name="IGUANATEXSIZE" val="16"/>
  <p:tag name="IGUANATEXCURSOR" val="311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5,165"/>
  <p:tag name="ORIGINALWIDTH" val="2453,593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e} &amp; \textsc{q} &amp; \textsc{v} \\&#10;\midrule&#10;:E1 &amp; :start &amp; &quot;2010&quot;\mdatatype xsd:gYear \\&#10;:E1 &amp; :end &amp; &quot;2014&quot;\mdatatype xsd:gYear\\&#10;:E1 &amp; :replaces &amp; :MBachelet \\&#10;:E1 &amp; :replacedBy &amp; :MBachelet \\&#10;:E2 &amp; :replaces &amp; :MBachelet\\&#10;:E2 &amp; :start &amp; &quot;2018&quot;\mdatatype xsd:gYear \\&#10;\bottomrule&#10;\end{tabular}&#10;\end{document}&#10;"/>
  <p:tag name="IGUANATEXSIZE" val="20"/>
  <p:tag name="IGUANATEXCURSOR" val="3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,332"/>
  <p:tag name="ORIGINALWIDTH" val="2363,58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s} &amp; \textsc{p} &amp; \textsc{o} &amp; \textsc{e}\\&#10;\midrule&#10;:SPiñera &amp; :president &amp; :Chile &amp; :E1 \\&#10;:SPiñera &amp; :president &amp; :Chile &amp; :E2 \\&#10;\bottomrule&#10;\end{tabular}&#10;\end{document}&#10;"/>
  <p:tag name="IGUANATEXSIZE" val="20"/>
  <p:tag name="IGUANATEXCURSOR" val="45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9,6987"/>
  <p:tag name="ORIGINALWIDTH" val="718,398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\newcommand{\mdatatype}{\char`\^\!\char`\^}&#10;&#10;% Gives an invisible horizontal space to align fonts&#10;%\newcommand{\hsp}{\vphantom{\strut}}&#10;\newcommand{\hsp}{\vphantom{Ag}}&#10;&#10;\tikzset{&#10;    rt/.style={&#10;     rectangle,&#10;     top color=white, &#10;     bottom color=black!15,&#10;     draw=black, &#10;     text centered},&#10;    rtt/.style={ %tighter version&#10;     rectangle,&#10;     fill = white,&#10;     draw=black, &#10;     text centered,&#10;     inner sep=0.5ex},    &#10;    rect/.style={&#10;     rectangle,&#10;     top color=white, &#10;     bottom color=black!15,&#10;     rounded corners,&#10;     draw=black, &#10;     dashed,&#10;     text centered},&#10;    rectw/.style={&#10;     rectangle,&#10;     fill = white,&#10;     rounded corners,&#10;     draw=white, &#10;     text centered}, &#10; std/.style={ &#10;        draw,&#10;  circle,&#10;  anchor=center,&#10;  inner sep=0pt,&#10;  minimum size=5pt&#10; },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pred/.style={&#10;       draw=black!50!white,&#10;       dotted, &#10;       rectangle,&#10;                 rounded corners,&#10;                 thick,&#10;                 text centered,&#10;       top color=white, &#10;       %bottom color=black!15, &#10;       %opacity=0.7,&#10;       %text opacity=1,&#10;       font=\tt\scriptsize\hsp},&#10;  graph/.style={&#10;           draw=black!50!white,&#10;           densely dotted, &#10;           rectangle,&#10;                 thick,&#10;                 text centered,&#10;           top color=white, &#10;           bottom color=black!7, &#10;           %opacity=0.7,&#10;           %text opacity=1,&#10;           font=\tt\scriptsize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2.4cm}&#10;&#10;\newcommand{\dtt}[2]{\begin{tabular}{c}#1 \\ [-0.2ex] \scriptsize #2 \end{tabular}}&#10; &#10;\newcommand{\uri}[1]{\text{\scriptsize {\tt\vphantom{yI}#1}}}% version for use in graphs&#10;\newcommand{\urit}[1]{\text{{\tt\vphantom{yI}#1}}}% version for use in text&#10;&#10;\newcommand{\ttt}[1]{{\texttt{#1}}} % tt font in text&#10;&#10;\newcommand{\uriq}[1]{\uri{``#1''}}% version with quotes for use in graphs&#10;\newcommand{\uriqt}[1]{\urit{``#1''}}% version with quotes for use in text&#10;&#10;\newcommand{\al}[2]{&#10; \begin{minipage}{#1} &#10;  \vspace{1pt}&#10;  \begin{center}&#10;   $\begin{aligned}&#10;   #2&#10;   \end{aligned}$&#10;  \end{center}&#10; \end{minipage}}&#10; &#10;\newcommand{\alt}[2]{&#10; \begin{minipage}{#1} &#10;  \vspace{3pt}&#10;  \begin{center}&#10;   $\begin{aligned}&#10;   #2&#10;   \end{aligned}$&#10;  \end{center}&#10; \end{minipage}} &#10;&#10;\begin{tikzpicture}&#10;\node[iri,anchor=center] (e1) {:E1};&#10;&#10;\node[iri,right=\hgap of e1] (ttt) {\dtt{2010}{xsd:gYear}}&#10;  edge[arrin] node[lab] {:start} (e1);&#10;&#10;\node[iri,above=0.5\vgap of ttt] (ttf) {\dtt{2014}{xsd:gYear}}&#10;  edge[arrin] node[lab] {:end} (e1);&#10;&#10;\node[iri,below=0.5\vgap of ttt] (mb) {:MBachelet}&#10;  edge[arrin,bend right=10] node[lab] {:replaces} (e1)&#10;  edge[arrin,bend left=10] node[lab] {:replacedBy} (e1);&#10;&#10;\node[iri,above=0.5\vgap of ttf] (tte) {\dtt{2018}{xsd:gYear}};&#10;&#10;\node[iri,right=\hgap of ttf,yshift=-0.5\vgap] (e2) {:E2}&#10;  edge[arrout] node[lab] {:start} (tte)&#10;  edge[arrout] node[lab] {:replaces} (mb);&#10;&#10;&#10;&#10;&#10;\end{tikzpicture}&#10;\end{document}"/>
  <p:tag name="IGUANATEXSIZE" val="16"/>
  <p:tag name="IGUANATEXCURSOR" val="311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5,165"/>
  <p:tag name="ORIGINALWIDTH" val="2453,593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e} &amp; \textsc{q} &amp; \textsc{v} \\&#10;\midrule&#10;:E1 &amp; :start &amp; &quot;2010&quot;\mdatatype xsd:gYear \\&#10;:E1 &amp; :end &amp; &quot;2014&quot;\mdatatype xsd:gYear\\&#10;:E1 &amp; :replaces &amp; :MBachelet \\&#10;:E1 &amp; :replacedBy &amp; :MBachelet \\&#10;:E2 &amp; :replaces &amp; :MBachelet\\&#10;:E2 &amp; :start &amp; &quot;2018&quot;\mdatatype xsd:gYear \\&#10;\bottomrule&#10;\end{tabular}&#10;\end{document}&#10;"/>
  <p:tag name="IGUANATEXSIZE" val="20"/>
  <p:tag name="IGUANATEXCURSOR" val="3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,332"/>
  <p:tag name="ORIGINALWIDTH" val="2363,58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s} &amp; \textsc{p} &amp; \textsc{o} &amp; \textsc{e}\\&#10;\midrule&#10;:SPiñera &amp; :president &amp; :Chile &amp; :E1 \\&#10;:SPiñera &amp; :president &amp; :Chile &amp; :E2 \\&#10;\bottomrule&#10;\end{tabular}&#10;\end{document}&#10;"/>
  <p:tag name="IGUANATEXSIZE" val="20"/>
  <p:tag name="IGUANATEXCURSOR" val="45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5.721"/>
  <p:tag name="ORIGINALWIDTH" val="2821.144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centering&#10;\tt&#10;\begin{tikzpicture}&#10; %%%% node n1 &#10;\node[nrect] (n1) {&#10;   \alt{&#10;       \uri{...} &amp; =\,\uri{...}&#10;   } };&#10;  &#10;  %%%% label of n1&#10;  \node[rt] (ln1) at (n1.north) {\uri{SPiñera : Person}};&#10;  &#10;  %%%% node n2&#10;  \node[nrect,right=2\hgap of n1] (n2) {&#10;   \alt{&#10;      \uri{...} &amp; =\,\uri{...} } };&#10;  &#10;  %%%% label of n2&#10;  \node[rt] (ln2) at (n2.north) {\uri{Chile : Country}};&#10;  &#10;  %%%% edge e1&#10;  \draw[arrout,pos=0.5,bend left=30] (ln1) to &#10;   node[erect] (e1) {&#10;   \alt{ \uri{start} &amp; =\,\uri{2010}\textsc{[year]}\\&#10;         \uri{end} &amp; =\,\uri{2014}\textsc{[year]}\\&#10;         \uri{replaces} &amp; =\,\uri{MBachelet}\\&#10;         \uri{replacedBy} &amp; =\,\uri{MBachelet} } }&#10;  (ln2);&#10;  &#10;  %%%% label of e1&#10;  \node[rte] (le1) at (e1.north) {\uri{E1 $:$ president}};&#10;&#10;  %%%% edge e2&#10;  \draw[arrout,pos=0.5,bend right=30] (n1) to &#10;   node[erect] (e2) {&#10;   \alt{ \uri{start} &amp; =\,\uri{2018}\textsc{[year]}\\&#10;         \uri{replaces} &amp; =\,\uri{MBachelet} } }&#10;  (n2);&#10;  &#10;  %%%% label of e2&#10;  \node[rte] (le2) at (e2.north) {\uri{E2 $:$ president}};&#10;&#10;\end{tikzpicture}&#10;&#10;\end{document}"/>
  <p:tag name="IGUANATEXSIZE" val="14"/>
  <p:tag name="IGUANATEXCURSOR" val="141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85,165"/>
  <p:tag name="ORIGINALWIDTH" val="2453,593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e} &amp; \textsc{q} &amp; \textsc{v} \\&#10;\midrule&#10;:E1 &amp; :start &amp; &quot;2010&quot;\mdatatype xsd:gYear \\&#10;:E1 &amp; :end &amp; &quot;2014&quot;\mdatatype xsd:gYear\\&#10;:E1 &amp; :replaces &amp; :MBachelet \\&#10;:E1 &amp; :replacedBy &amp; :MBachelet \\&#10;:E2 &amp; :replaces &amp; :MBachelet\\&#10;:E2 &amp; :start &amp; &quot;2018&quot;\mdatatype xsd:gYear \\&#10;\bottomrule&#10;\end{tabular}&#10;\end{document}&#10;"/>
  <p:tag name="IGUANATEXSIZE" val="20"/>
  <p:tag name="IGUANATEXCURSOR" val="3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7,332"/>
  <p:tag name="ORIGINALWIDTH" val="2363,58"/>
  <p:tag name="OUTPUTDPI" val="1200"/>
  <p:tag name="LATEXADDIN" val="\documentclass{article}&#10;\usepackage[utf8]{inputenc}&#10;\usepackage{amsmath}&#10;\usepackage{xcolor}&#10;\usepackage{booktabs}&#10;\usepackage[normalem]{ulem}&#10;\usepackage{C:/Users/ahogan/Documents/Teaching/Databases/macros/bdd}&#10;\pagestyle{empty}&#10;&#10;\newcommand{\mdatatype}{\char`\^\!\char`\^}&#10;&#10;\begin{document}&#10;\tt&#10;\begin{tabular}{llllll}&#10;\toprule&#10;\textsc{s} &amp; \textsc{p} &amp; \textsc{o} &amp; \textsc{e}\\&#10;\midrule&#10;:SPiñera &amp; :president &amp; :Chile &amp; :E1 \\&#10;:SPiñera &amp; :president &amp; :Chile &amp; :E2 \\&#10;\bottomrule&#10;\end{tabular}&#10;\end{document}&#10;"/>
  <p:tag name="IGUANATEXSIZE" val="20"/>
  <p:tag name="IGUANATEXCURSOR" val="45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47,1028"/>
  <p:tag name="ORIGINALWIDTH" val="720,0347"/>
  <p:tag name="OUTPUTDPI" val="1200"/>
  <p:tag name="LATEXADDIN" val="\documentclass{standalone}&#10;\usepackage[utf8]{inputenc}&#10;\usepackage{amsmath}&#10;\usepackage{tikz}&#10;\usetikzlibrary{shapes,arrows,positioning,fit,backgrounds,matrix,chains,patterns,trees}&#10;\usepackage{tikz-qtree}&#10;\pagestyle{empty}&#10;&#10;\newcommand{\mdatatype}{\char`\^\!\char`\^}&#10;&#10;% Gives an invisible horizontal space to align fonts&#10;%\newcommand{\hsp}{\vphantom{\strut}}&#10;\newcommand{\hsp}{\vphantom{Ag}}&#10;&#10;\tikzset{&#10;    rt/.style={&#10;     rectangle,&#10;     top color=white, &#10;     bottom color=black!15,&#10;     draw=black, &#10;     text centered},&#10;    rtt/.style={ %tighter version&#10;     rectangle,&#10;     fill = white,&#10;     draw=black, &#10;     text centered,&#10;     inner sep=0.5ex},    &#10;    rect/.style={&#10;     rectangle,&#10;     top color=white, &#10;     bottom color=black!15,&#10;     rounded corners,&#10;     draw=black, &#10;     dashed,&#10;     text centered},&#10;    rectw/.style={&#10;     rectangle,&#10;     fill = white,&#10;     rounded corners,&#10;     draw=white, &#10;     text centered}, &#10; std/.style={ &#10;        draw,&#10;  circle,&#10;  anchor=center,&#10;  inner sep=0pt,&#10;  minimum size=5pt&#10; },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pred/.style={&#10;       draw=black!50!white,&#10;       dotted, &#10;       rectangle,&#10;                 rounded corners,&#10;                 thick,&#10;                 text centered,&#10;       top color=white, &#10;       %bottom color=black!15, &#10;       %opacity=0.7,&#10;       %text opacity=1,&#10;       font=\tt\scriptsize\hsp},&#10;  graph/.style={&#10;           draw=black!50!white,&#10;           densely dotted, &#10;           rectangle,&#10;                 thick,&#10;                 text centered,&#10;           top color=white, &#10;           bottom color=black!7, &#10;           %opacity=0.7,&#10;           %text opacity=1,&#10;           font=\tt\scriptsize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 invisible/.style={opacity=0,text opacity=0,text=white,draw=white,bottom color=white,top color=white}&#10;}&#10;&#10;\begin{document}&#10;\newlength{\vgap}&#10;\newlength{\hgap}&#10;\setlength{\vgap}{1.6cm}&#10;\setlength{\hgap}{2.4cm}&#10;&#10;\newcommand{\dtt}[2]{\begin{tabular}{c}#1 \\ [-0.2ex] \scriptsize #2 \end{tabular}}&#10; &#10;\newcommand{\uri}[1]{\text{\scriptsize {\tt\vphantom{yI}#1}}}% version for use in graphs&#10;\newcommand{\urit}[1]{\text{{\tt\vphantom{yI}#1}}}% version for use in text&#10;&#10;\newcommand{\ttt}[1]{{\texttt{#1}}} % tt font in text&#10;&#10;\newcommand{\uriq}[1]{\uri{``#1''}}% version with quotes for use in graphs&#10;\newcommand{\uriqt}[1]{\urit{``#1''}}% version with quotes for use in text&#10;&#10;\newcommand{\al}[2]{&#10; \begin{minipage}{#1} &#10;  \vspace{1pt}&#10;  \begin{center}&#10;   $\begin{aligned}&#10;   #2&#10;   \end{aligned}$&#10;  \end{center}&#10; \end{minipage}}&#10; &#10;\newcommand{\alt}[2]{&#10; \begin{minipage}{#1} &#10;  \vspace{3pt}&#10;  \begin{center}&#10;   $\begin{aligned}&#10;   #2&#10;   \end{aligned}$&#10;  \end{center}&#10; \end{minipage}} &#10;&#10;\begin{tikzpicture}&#10;\node[iri,anchor=center,minimum width=5.4cm,minimum height=0.7cm] (e1) {};&#10;&#10;\node[iri,right=1ex of e1.west,anchor=west] (sp1) {:SPiñera};&#10;&#10;\node[iri,right=\hgap of sp1] (ch1) {:Chile}&#10;  edge[arrin] node[iri,draw=none] {:president} (sp1);&#10;&#10;&#10;&#10;\node[iri,right=\hgap of e1] (ttt) {\dtt{2010}{xsd:gYear}}&#10;  edge[arrin] node[lab] {:start} (e1);&#10;&#10;\node[iri,above=0.5\vgap of ttt] (ttf) {\dtt{2014}{xsd:gYear}}&#10;  edge[arrin] node[lab] {:end} (e1);&#10;&#10;\node[iri,below=0.5\vgap of ttt] (mb) {:MBachelet}&#10;  edge[arrin,bend right=10] node[lab] {:replaces} (e1)&#10;  edge[arrin,bend left=10] node[lab] {:replacedBy} (e1);&#10;&#10;\node[iri,above=0.5\vgap of ttf] (tte) {\dtt{2018}{xsd:gYear}};&#10;&#10;\node[iri,right=\hgap of ttf,yshift=-0.5\vgap,minimum width=5.4cm,minimum height=0.7cm] (e2) {}&#10;  edge[arrout] node[lab] {:start} (tte)&#10;  edge[arrout] node[lab] {:replaces} (mb);&#10;  &#10;\node[iri,right=1ex of e2.west,anchor=west] (sp1) {:SPiñera};&#10;&#10;\node[iri,right=\hgap of sp1] (ch1) {:Chile}&#10;  edge[arrin] node[iri,draw=none] {:president} (sp1);  &#10;&#10;&#10;&#10;&#10;\end{tikzpicture}&#10;\end{document}"/>
  <p:tag name="IGUANATEXSIZE" val="16"/>
  <p:tag name="IGUANATEXCURSOR" val="496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3023"/>
  <p:tag name="ORIGINALWIDTH" val="720.6893"/>
  <p:tag name="LATEXADDIN" val="\documentclass{articl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tikzset{&#10;    lab/.style={&#10;     fill=prim &#10;  }&#10;}&#10;&#10;\begin{document}&#10;&#10; \setlength{\vgap}{1.4cm}&#10; \setlength{\hgap}{2cm}&#10; \centering&#10; &#10; \begin{tikzpicture}&#10; \node[iri,anchor=center] (s) {Santiago};&#10;  &#10; \node[iri,anchor=center,right=1.5\hgap of s] (a) {Arica}&#10;    edge[arrin] node[lab] {\aelab{flight}{$\{ [1,125],[200,365] \}$}} (s);&#10;    &#10; \node[iri,anchor=center,above=\vgap of a,xshift=-0.6\hgap] (e16) {Nam}&#10;  edge[arrout] node[lab] {\aelab{city}{$\{ [123,130] \}$}} (a);&#10;  &#10; \node[iri,anchor=center,above=\vgap of a,xshift=0.6\hgap] (e17) {Arica Nativa}&#10; edge[arrout] node[lab] {\aelab{city}{$\{ [276,279] \}$}} (a);&#10; &#10; \node[iri,anchor=center,right=1.3\hgap of a] (p) {Punta Arenas}&#10;    edge[arrin,bend left=17] node[lab] {\aelab{flight}{$\{ [1,120],[220,365] \}$}} (s);&#10; &#10; \node[iri,anchor=center,above=\vgap of p] (e17) {Festival Patagonia}&#10; edge[arrout] node[lab] {\aelab{city}{$\{ [150,152] \}$}} (p);&#10; &#10; \node[anchor=west] at (s.west|-e16.west) {\large $G$:};&#10; \end{tikzpicture}&#10;\end{document}&#10;&#10;&#10; \raisebox{2ex}{\begin{tabular}[b]{l}&#10; \setlength{\vgap}{0.9cm}&#10; \begin{tikzpicture}&#10; \node[iri,anchor=center] (s) {Santiago};&#10; &#10; \node[var,right=\hgap of s,anchor=center] (c) {\textbf{?city}}&#10; edge[arrin] node[lab] {flight} (s);&#10; &#10; \node[var,above=\vgap of c,anchor=center] (e) {?event}&#10; edge[arrout] node[lab] {city} (c);  &#10; &#10; \node[anchor=west,xshift=-1.3cm] at (s.west|-e.west) {\large $Q$:};&#10; \end{tikzpicture}&#10; \\[3ex]&#10; $Q(G):$~~ &#10; \tt\footnotesize %&#10; \begin{tabular}{ll}&#10;  \toprule&#10;  \textbf{?city} &amp; \textbf{context} \\&#10;  \midrule&#10;  Arica &amp; \color{blue}$\{ [123,125], [276,279] \}$\\&#10;  \bottomrule&#10; \end{tabular}&#10; \end{tabular}&#10; }"/>
  <p:tag name="IGUANATEXSIZE" val="15"/>
  <p:tag name="IGUANATEXCURSOR" val="10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62094"/>
  <p:tag name="ORIGINALWIDTH" val="720.3619"/>
  <p:tag name="LATEXADDIN" val="\documentclass{articl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tikzset{&#10;    lab/.style={&#10;     fill=prim &#10;  }&#10;}&#10;&#10;\begin{document}&#10;&#10; \setlength{\vgap}{1.4cm}&#10; \setlength{\hgap}{2cm}&#10; \centering&#10; &#10; \setlength{\vgap}{0.9cm}&#10; \begin{tikzpicture}&#10; \node[iri,anchor=center] (s) {Santiago};&#10; &#10; \node[var,right=\hgap of s,anchor=center] (c) {\textbf{?city}}&#10; edge[arrin] node[lab] {flight} (s);&#10; &#10; \node[var,right=\hgap of c,anchor=center] (e) {?event}&#10; edge[arrout] node[lab] {city} (c);  &#10; &#10; \node[anchor=west,xshift=-1.3cm] at (s.west|-e.west) {\large $Q$:};&#10; \end{tikzpicture}&#10;\end{document}"/>
  <p:tag name="IGUANATEXSIZE" val="15"/>
  <p:tag name="IGUANATEXCURSOR" val="7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5.8024"/>
  <p:tag name="ORIGINALWIDTH" val="2128.047"/>
  <p:tag name="LATEXADDIN" val="\documentclass{articl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tikzset{&#10;    lab/.style={&#10;     fill=prim &#10;  }&#10;}&#10;&#10;\begin{document}&#10;&#10; \setlength{\vgap}{1.4cm}&#10; \setlength{\hgap}{2cm}&#10; \centering&#10; &#10; $Q(G):$~~ &#10; \tt\footnotesize %&#10; \begin{tabular}{ll}&#10;  \toprule&#10;  \textbf{?city} &amp; \textbf{context} \\&#10;  \midrule&#10;  Arica &amp; \color{blue}$\{ [123,125], [276,279] \}$\\&#10;  \bottomrule&#10; \end{tabular}&#10;\end{document}"/>
  <p:tag name="IGUANATEXSIZE" val="15"/>
  <p:tag name="IGUANATEXCURSOR" val="7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3023"/>
  <p:tag name="ORIGINALWIDTH" val="720.6893"/>
  <p:tag name="LATEXADDIN" val="\documentclass{articl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tikzset{&#10;    lab/.style={&#10;     fill=prim &#10;  }&#10;}&#10;&#10;\begin{document}&#10;&#10; \setlength{\vgap}{1.4cm}&#10; \setlength{\hgap}{2cm}&#10; \centering&#10; &#10; \begin{tikzpicture}&#10; \node[iri,anchor=center] (s) {Santiago};&#10;  &#10; \node[iri,anchor=center,right=1.5\hgap of s] (a) {Arica}&#10;    edge[arrin] node[lab] {\aelab{flight}{$\{ [1,125],[200,365] \}$}} (s);&#10;    &#10; \node[iri,anchor=center,above=\vgap of a,xshift=-0.6\hgap] (e16) {Nam}&#10;  edge[arrout] node[lab] {\aelab{city}{$\{ [123,130] \}$}} (a);&#10;  &#10; \node[iri,anchor=center,above=\vgap of a,xshift=0.6\hgap] (e17) {Arica Nativa}&#10; edge[arrout] node[lab] {\aelab{city}{$\{ [276,279] \}$}} (a);&#10; &#10; \node[iri,anchor=center,right=1.3\hgap of a] (p) {Punta Arenas}&#10;    edge[arrin,bend left=17] node[lab] {\aelab{flight}{$\{ [1,120],[220,365] \}$}} (s);&#10; &#10; \node[iri,anchor=center,above=\vgap of p] (e17) {Festival Patagonia}&#10; edge[arrout] node[lab] {\aelab{city}{$\{ [150,152] \}$}} (p);&#10; &#10; \node[anchor=west] at (s.west|-e16.west) {\large $G$:};&#10; \end{tikzpicture}&#10;\end{document}&#10;&#10;&#10; \raisebox{2ex}{\begin{tabular}[b]{l}&#10; \setlength{\vgap}{0.9cm}&#10; \begin{tikzpicture}&#10; \node[iri,anchor=center] (s) {Santiago};&#10; &#10; \node[var,right=\hgap of s,anchor=center] (c) {\textbf{?city}}&#10; edge[arrin] node[lab] {flight} (s);&#10; &#10; \node[var,above=\vgap of c,anchor=center] (e) {?event}&#10; edge[arrout] node[lab] {city} (c);  &#10; &#10; \node[anchor=west,xshift=-1.3cm] at (s.west|-e.west) {\large $Q$:};&#10; \end{tikzpicture}&#10; \\[3ex]&#10; $Q(G):$~~ &#10; \tt\footnotesize %&#10; \begin{tabular}{ll}&#10;  \toprule&#10;  \textbf{?city} &amp; \textbf{context} \\&#10;  \midrule&#10;  Arica &amp; \color{blue}$\{ [123,125], [276,279] \}$\\&#10;  \bottomrule&#10; \end{tabular}&#10; \end{tabular}&#10; }"/>
  <p:tag name="IGUANATEXSIZE" val="15"/>
  <p:tag name="IGUANATEXCURSOR" val="10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62094"/>
  <p:tag name="ORIGINALWIDTH" val="720.3619"/>
  <p:tag name="LATEXADDIN" val="\documentclass{articl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tikzset{&#10;    lab/.style={&#10;     fill=prim &#10;  }&#10;}&#10;&#10;\begin{document}&#10;&#10; \setlength{\vgap}{1.4cm}&#10; \setlength{\hgap}{2cm}&#10; \centering&#10; &#10; \setlength{\vgap}{0.9cm}&#10; \begin{tikzpicture}&#10; \node[iri,anchor=center] (s) {Santiago};&#10; &#10; \node[var,right=\hgap of s,anchor=center] (c) {\textbf{?city}}&#10; edge[arrin] node[lab] {flight} (s);&#10; &#10; \node[var,right=\hgap of c,anchor=center] (e) {?event}&#10; edge[arrout] node[lab] {city} (c);  &#10; &#10; \node[anchor=west,xshift=-1.3cm] at (s.west|-e.west) {\large $Q$:};&#10; \end{tikzpicture}&#10;\end{document}"/>
  <p:tag name="IGUANATEXSIZE" val="15"/>
  <p:tag name="IGUANATEXCURSOR" val="7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lit,below=\vgap of t1.mid,anchor=mid] (ucd) {{Ultra-Cool Dwarf}}&#10;   edge[arrin] node[lab] {instance} (t1);&#10;&#10;\node[lit,right=\hgap of t1.mid,anchor=mid] (k) {2,550$\pm$55 K}&#10;   edge[arrin] node[lab] {temp} (t1);&#10;&#10;\node[lit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3.425"/>
  <p:tag name="ORIGINALWIDTH" val="1533.964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.3cm}&#10; \setlength{\sgap}{0.3cm}&#10; \setlength{\mgap}{0.1cm}&#10; \newlength{\squ}&#10; \setlength{\squ}{5.1cm}&#10;  \centering&#10;  \begin{tikzpicture}&#10;   \node[iri,anchor=mid] (v) {Valparaíso};&#10;  &#10;   \node[iri,anchor=mid,right=\hgap of v] (sa) {Santiago}&#10;   edge[arrin] node[lab] {west of}  (v);&#10;  &#10;   \node[iri,anchor=mid,below=\vgap of sa] (c) {Curico}&#10;   %edge[arroutin] node[lab] {flight} (sa)&#10;   edge[arrin] node[lab] {north of} (sa);&#10;  &#10;   \node[iri,anchor=mid,below=\vgap of v] (l) {Licantén}&#10;   edge[arrout] node[lab] {west of} (c)&#10;   edge[arrin] node[lab] {north of} (v);&#10;   &#10;   \node[iri,anchor=mid,above=\vgap of sa] (t) {Toconao}&#10;   %edge[arroutin] node[lab] {flight} (sa)&#10;   edge[arrout] node[lab] {north of} (sa);&#10;  &#10;   \node[iri,anchor=mid,above=\vgap of v] (a) {Antofagasta}&#10;   %edge[arroutin] node[lab] {flight} (sa)&#10;   edge[arrout] node[lab] {north of} (v);&#10;  \end{tikzpicture}&#10;\end{document}"/>
  <p:tag name="IGUANATEXSIZE" val="20"/>
  <p:tag name="IGUANATEXCURSOR" val="154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1.925"/>
  <p:tag name="ORIGINALWIDTH" val="1251.925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.3cm}&#10; \setlength{\sgap}{0.3cm}&#10; \setlength{\mgap}{0.1cm}&#10; \newlength{\squ}&#10; \setlength{\squ}{5.1cm}&#10;  \begin{tikzpicture}&#10;     \begin{axis}[&#10;          xmin=-1,xmax=1,&#10;          ymin=-1,ymax=1,&#10;          scatter/classes={a={mark=o,draw=black}},&#10;          width=\squ,&#10;          height=\squ,&#10;          xticklabels={,,},&#10;          yticklabels={,,},&#10;          ticks=none&#10;         ]&#10;  &#10;    \draw[-latex, black] (axis cs:0,0) -- (axis cs:0.9,0) node[midway,lab]{\tiny $\mathbf{r}_{\gelab{wo.}}$};&#10;    &#10;    \draw[-latex, black] (axis cs:0,0) -- (axis cs:0,-0.8) node[midway,lab]{\tiny $\mathbf{r}_{\gelab{no.}}$};&#10;         \end{axis}&#10;  \end{tikzpicture}&#10;\end{document}"/>
  <p:tag name="IGUANATEXSIZE" val="20"/>
  <p:tag name="IGUANATEXCURSOR" val="76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1.925"/>
  <p:tag name="ORIGINALWIDTH" val="1251.925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.3cm}&#10; \setlength{\sgap}{0.3cm}&#10; \setlength{\mgap}{0.1cm}&#10; \newlength{\squ}&#10; \setlength{\squ}{5.1cm}&#10;  \begin{tikzpicture}&#10;          \begin{axis}[&#10;          xmin=-1,xmax=1,&#10;          ymin=-1,ymax=1,&#10;          scatter/classes={a={mark=o,draw=black}},&#10;          width=\squ,&#10;          height=\squ,&#10;          xticklabels={,,},&#10;          yticklabels={,,},&#10;          ticks=none&#10;         ]&#10;  &#10;%          \addplot[scatter,only marks,mark size = 1pt,fill = red,scatter src=explicit symbolic] % AZ: do we really need this? It brings a warning and removing it seems to change nothing&#10;%          table {&#10;%              &#10;%          };&#10;  &#10;    \draw[-latex, black] (axis cs:0,0) -- (axis cs:-0.45,0.8) node[midway,lab]{\tiny $\mathbf{e}_{\texttt{A.}}$};&#10;    &#10;    \draw[-latex, black] (axis cs:0,0) -- (axis cs:0.45,0.8) node[midway,lab]{\tiny $\mathbf{e}_{\texttt{T.}}$};&#10;    &#10;    \draw[-latex, black] (axis cs:0,0) -- (axis cs:-0.45,0.0) node[midway,lab]{\tiny $\mathbf{e}_{\texttt{V.}}$};&#10;    &#10;    \draw[-latex, black] (axis cs:0,0) -- (axis cs:0.45,0.0) node[midway,lab]{\tiny $\mathbf{e}_{\texttt{S.}}$};  &#10;    &#10;    \draw[-latex, black] (axis cs:0,0) -- (axis cs:-0.45,-0.8) node[midway,lab]{\tiny $\mathbf{e}_{\texttt{L.}}$};&#10;    &#10;    \draw[-latex, black] (axis cs:0,0) -- (axis cs:0.45,-0.8) node[midway,lab]{\tiny $\mathbf{e}_{\texttt{C.}}$}; &#10;    &#10;    %\draw[-latex, black, dotted] (axis cs:-0.45,0.8) -- (axis cs:0.45,0.8) node[midway,lab]{\tiny $\mathbf{r}_{\gelab{wo.}}$};     &#10;          \end{axis}&#10;  \end{tikzpicture}&#10;&#10;\end{document}"/>
  <p:tag name="IGUANATEXSIZE" val="20"/>
  <p:tag name="IGUANATEXCURSOR" val="200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1.925"/>
  <p:tag name="ORIGINALWIDTH" val="1251.925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\tikzset{&#10;    lab/.style={&#10;     fill=lteal    &#10;  }&#10;}&#10;&#10;&#10; \setlength{\vgap}{1cm}&#10; \setlength{\hgap}{1.3cm}&#10; \setlength{\sgap}{0.3cm}&#10; \setlength{\mgap}{0.1cm}&#10; \newlength{\squ}&#10; \setlength{\squ}{5.1cm}&#10;  \begin{tikzpicture}&#10;          \begin{axis}[&#10;          xmin=-1,xmax=1,&#10;          ymin=-1,ymax=1,&#10;          scatter/classes={a={mark=o,draw=black}},&#10;          width=\squ,&#10;          height=\squ,&#10;          xticklabels={,,},&#10;          yticklabels={,,},&#10;          ticks=none&#10;         ]&#10;  &#10;%          \addplot[scatter,only marks,mark size = 1pt,fill = red,scatter src=explicit symbolic] % AZ: do we really need this? It brings a warning and removing it seems to change nothing&#10;%          table {&#10;%              &#10;%          };&#10;  &#10;    \draw[-latex, orange] (axis cs:0,0) -- (axis cs:-0.45,0.8) node[midway,lab]{\tiny $\mathbf{e}_{\texttt{\color{black}A.}}$};&#10;    &#10;    \draw[-latex, black] (axis cs:0,0) -- (axis cs:0.45,0.8) node[midway,lab]{\tiny $\mathbf{e}_{\texttt{T.}}$};&#10;    &#10;    \draw[-latex, black] (axis cs:0,0) -- (axis cs:-0.45,0.0) node[midway,lab]{\tiny $\mathbf{e}_{\texttt{V.}}$};&#10;    &#10;    \draw[-latex, black] (axis cs:0,0) -- (axis cs:0.45,0.0) node[midway,lab]{\tiny $\mathbf{e}_{\texttt{S.}}$};  &#10;    &#10;    \draw[-latex, black] (axis cs:0,0) -- (axis cs:-0.45,-0.8) node[midway,lab]{\tiny $\mathbf{e}_{\texttt{L.}}$};&#10;    &#10;    \draw[-latex, black] (axis cs:0,0) -- (axis cs:0.45,-0.8) node[midway,lab]{\tiny $\mathbf{e}_{\texttt{C.}}$}; &#10;    &#10;    \draw[-latex, orange] (axis cs:-0.45,0.8) -- (axis cs:0.45,0.8) node[midway,lab]{\tiny $\mathbf{r}_{\gelab{wo.}}$};     &#10;          \end{axis}&#10;  \end{tikzpicture}&#10;&#10;\end{document}"/>
  <p:tag name="IGUANATEXSIZE" val="20"/>
  <p:tag name="IGUANATEXCURSOR" val="146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1638.979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.5cm}&#10; \setlength{\sgap}{0.3cm}&#10; \setlength{\mgap}{0.1cm}&#10; \newlength{\squ}&#10; \setlength{\squ}{5.1cm}&#10;  \centering&#10;  \begin{tikzpicture}&#10;   \node[iri,anchor=mid] (v) {Antofagasta};&#10;  &#10;   \node[iri,anchor=mid,right=\hgap of v] (sa) {Toconao}&#10;   edge[arrin] node[lab,fill=lteal] {west of}  (v);&#10;  \end{tikzpicture}&#10;\end{document}"/>
  <p:tag name="IGUANATEXSIZE" val="20"/>
  <p:tag name="IGUANATEXCURSOR" val="9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lteal}{RGB}{223,240,245}&#10;\definecolor{prim}{RGB}{253,252,227}&#10;\definecolor{purp}{RGB}{96,74,123}&#10;&#10;\tikzset{&#10;    lab/.style={ &#10;           text centered,&#10;  fill=prim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5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873.6408"/>
  <p:tag name="LATEXADDIN" val="\documentclass{article}&#10;\usepackage{amsmath}&#10;\usepackage{xcolor}&#10;\pagestyle{empty}&#10;\begin{document}&#10;\newcommand{\con}[1]{\textsf{\color{green!50!black}#1}}&#10;\newcommand{\ind}[1]{\textsf{\color{red!35!black}#1}}&#10;\newcommand{\rol}[1]{\textsf{\color{blue}#1}}&#10;&#10;\begin{align*}&#10;\con{DwarfStar} \sqsubseteq&amp;\, \con{Star}&#10;\end{align*}&#10;\end{document}"/>
  <p:tag name="IGUANATEXSIZE" val="18"/>
  <p:tag name="IGUANATEXCURSOR" val="2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.54748"/>
  <p:tag name="ORIGINALWIDTH" val="720.3619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prim,&#10;     draw=prim    &#10;  }&#10;}&#10;&#10; &#10;\begin{tikzpicture}[baseline=-4pt]&#10;&#10;\node[var] (t1) {?star};&#10;&#10;\node[iri,right=\hgap of t1.mid,anchor=mid] (ucd) {{Dwarf Star}}&#10;   edge[arrin] node[lab] {instance} (t1);&#10;&#10;\end{tikzpicture}&#10;{\Large$\rightarrow$}&#10;\begin{tikzpicture}[baseline=-4pt]&#10;&#10;\node[var] (t1) {?star};&#10;&#10;\node[iri,right=\hgap of t1.mid,anchor=mid] (ucd) {{Star}}&#10;   edge[arrin] node[lab] {instance} (t1);&#10;&#10;\end{tikzpicture}&#10;&#10;\end{document}"/>
  <p:tag name="IGUANATEXSIZE" val="15"/>
  <p:tag name="IGUANATEXCURSOR" val="4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1703.488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&#10;  }&#10;}&#10;&#10;\begin{tikzpicture}[baseline=-4pt]&#10;&#10;\node[iri,dashed] (t1) {x};&#10;&#10;\node[iri,right=\hgap of t1.mid,anchor=mid] (ucd) {{Dwarf Star}}&#10;   edge[arrin] node[lab] {instance} (t1);&#10;&#10;\end{tikzpicture}&#10;&#10;\end{document}"/>
  <p:tag name="IGUANATEXSIZE" val="15"/>
  <p:tag name="IGUANATEXCURSOR" val="5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1.5254"/>
  <p:tag name="ORIGINALWIDTH" val="1554.96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8cm}&#10;&#10;\tikzset{&#10;    lab/.style={&#10;     fill=lteal,&#10;     draw=lteal&#10;  }&#10;}&#10;&#10;\begin{tikzpicture}[baseline=-4pt]&#10;&#10;\node[iri,dashed] (t1) {x};&#10;&#10;\node[iri,right=\hgap of t1.mid,anchor=mid] (ucd) {{Star}}&#10;   edge[arrin] node[lab] {instance} (t1);&#10;&#10;\end{tikzpicture}&#10;&#10;\end{document}"/>
  <p:tag name="IGUANATEXSIZE" val="15"/>
  <p:tag name="IGUANATEXCURSOR" val="54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6,5693"/>
  <p:tag name="ORIGINALWIDTH" val="1347,938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r}&#10;\multicolumn{2}{l}{\rlt{Exchange}}\\&#10;\hline&#10;\schk{c1} &amp; \schk{c2} &amp; \sch{value}\\[0.5ex]&#10;\hline &#10;CLP &amp; USD &amp;   0,0001533 \\&#10;USD &amp; CLP &amp; 652,2750000 \\&#10;\hline&#10;\end{tabular}&#10;&#10;&#10;&#10;&#10;&#10;\end{document}"/>
  <p:tag name="IGUANATEXSIZE" val="16"/>
  <p:tag name="IGUANATEXCURSOR" val="31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3277,207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 &#10;Pluto &amp; 49.31 &amp; 0.19 &amp; 0.063 &amp; 6.39 &amp; 248.000 &amp; 44 &amp; false \\\hline&#10;\end{tabular}&#10;&#10;&#10;&#10;&#10;&#10;\end{document}"/>
  <p:tag name="IGUANATEXSIZE" val="15"/>
  <p:tag name="IGUANATEXCURSOR" val="97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definecolor{lteal}{RGB}{223,240,245}&#10;\definecolor{prim}{RGB}{253,252,227}&#10;\definecolor{purp}{RGB}{96,74,123}&#10;&#10;\tikzset{&#10;    lab/.style={ &#10;           text centered,&#10;  fill=prim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5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.14685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6cm}&#10;&#10;\tikzset{&#10;    lab/.style={&#10;     fill=prim  &#10;  }&#10;}&#10;&#10; &#10;\begin{tikzpicture}[baseline=-4pt]&#10;&#10;\node[iri] (t1) {TRAPPIST-1b};&#10;&#10;\node[iri,right=\hgap of t1.mid,anchor=mid] (ucd) {TRAPPIST-1}&#10;   edge[arrin] node[lab] {parent} (t1);&#10;&#10;\node[iri,right=1.1\hgap of ucd.mid,anchor=mid] (con) {Aquarius}&#10;   edge[arrin] node[lab] {constellation} (ucd);&#10;&#10;&#10;\end{tikzpicture}&#10;{\Large$\rightarrow$}&#10;\begin{tikzpicture}[baseline=-4pt]&#10;&#10;\node[iri] (t1) {TRAPPIST-1b};&#10;&#10;\node[iri,right=1.1\hgap of t1.mid,anchor=mid] (ucd) {Aquarius}&#10;   edge[arrin] node[lab] {constellation} (t1);&#10;&#10;\end{tikzpicture}&#10;&#10;\end{document}"/>
  <p:tag name="IGUANATEXSIZE" val="15"/>
  <p:tag name="IGUANATEXCURSOR" val="47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12866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prim   &#10;  }&#10;}&#10;&#10; &#10;\begin{tikzpicture}[baseline=-4pt]&#10;&#10;\node[var] (t1) {?planet};&#10;&#10;\node[iri,right=\hgap of t1.mid,anchor=mid] (ucd) {{Planet}}&#10;   edge[arrin] node[lab] {instance} (t1);&#10;&#10;\end{tikzpicture}&#10;{\Large$\rightarrow$}&#10;\begin{tikzpicture}[baseline=-4pt]&#10;&#10;\node[var] (t1) {?planet};&#10;&#10;\node[iri,right=1.1\hgap of t1.mid,anchor=mid] (ucd) {{Extrasolar Planet}}&#10;   edge[arrin] node[lab] {instance} (t1);&#10;&#10;\end{tikzpicture}&#10;{\Large$\vee$}&#10;\begin{tikzpicture}[baseline=-4pt]&#10;&#10;\node[var] (t1) {?planet};&#10;&#10;\node[iri,right=\hgap of t1.mid,anchor=mid] (ucd) {{Solar Planet}}&#10;   edge[arrin] node[lab] {instance} (t1);&#10;&#10;\end{tikzpicture}&#10;\end{document}"/>
  <p:tag name="IGUANATEXSIZE" val="15"/>
  <p:tag name="IGUANATEXCURSOR" val="47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.96543"/>
  <p:tag name="ORIGINALWIDTH" val="719.7074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3.4cm}&#10;&#10;\tikzset{&#10;    lab/.style={&#10;     fill=prim    &#10;  }&#10;}&#10;&#10; &#10;\begin{tikzpicture}[baseline=-4pt]&#10;&#10;\node[var] (t1) {?bstar};&#10;&#10;\node[iri,right=\hgap of t1.mid,anchor=mid] (ucd) {{Binary Star}}&#10;   edge[arrin] node[lab] {instance} (t1);&#10;&#10;\end{tikzpicture}&#10;{\Large$\rightarrow\,\exists {\color{orange}x}$}:&#10;\begin{tikzpicture}[baseline=-4pt]&#10;&#10;\node[var] (t1) {?bstar};&#10;&#10;\node[iri,right=0.8\hgap of t1.mid,anchor=mid] (x) {{\color{orange}$x$}}&#10;   edge[arrin] node[lab] {orbits} (t1);&#10;&#10;\node[iri,right=0.8\hgap of x.mid,anchor=mid] (ucd) {{Binary Star}}&#10;   edge[arrin] node[lab] {instance} (x);&#10;&#10;&#10;&#10;\end{tikzpicture}&#10;\end{document}"/>
  <p:tag name="IGUANATEXSIZE" val="15"/>
  <p:tag name="IGUANATEXCURSOR" val="47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4275"/>
  <p:tag name="ORIGINALWIDTH" val="720.0347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cm}&#10; \setlength{\sgap}{0.3cm}&#10; \setlength{\mgap}{0.1cm}&#10;&#10;&#10; \centering&#10; \begin{tikzpicture}&#10; \node[iri,anchor=mid] (ca) {Calama};&#10;&#10; \node[iri,anchor=mid,below=\vgap of ca] (sp) {San Pedro}&#10; edge[arroutin] node[lab] {bus} (ca);&#10;&#10; \node[iri,anchor=mid,left=0.7\hgap of sp] (pr) {Piedras Rojas};&#10;&#10; \node[iri,anchor=mid,above=\vgap of pr] (vl) {Moon Valley}&#10; edge[arrin] node[lab] {bus} (sp)&#10; edge[arrout] node[lab] {bus} (pr);&#10;&#10; \node[iri,anchor=mid,below=\vgap of pr] (lf) {Los Flamencos}&#10; edge[arrin] node[lab] {bus} (pr)&#10; edge[arroutin] node[lab] {bus} (sp);&#10;&#10; \node[iri,anchor=mid,right=\hgap of sp] (sa) {Santiago}&#10; edge[arroutin] node[lab] {flight}  (ca);&#10;&#10; \node[iri,anchor=mid,below=\vgap of sp] (ar) {Arica}&#10; edge[arroutin] node[lab] {flight} (sa)&#10; edge[arroutin] node[lab] {bus} (sp);&#10;&#10; \node[iri,anchor=mid,above=\vgap of sa] (iq) {Iquique}&#10; edge[arroutin] node[lab] {flight} (sa)&#10; edge[arroutin] node[lab] {flight} (ca);&#10;&#10; \node[iri,anchor=mid,below=\hgap of sa] (ei) {Easter Island}&#10; edge[arroutin] node[lab] {flight} (sa);&#10;&#10; \node[iri,anchor=mid,right=1.3\hgap of sa] (pm) {Puerto Montt}&#10; edge[arroutin] node[lab] {flight} (sa);&#10;&#10; \node[iri,anchor=mid,above=\vgap of pm] (pa) {Punta Arenas}&#10; edge[arroutin] node[lab] {flight} (pm)&#10; edge[arroutin] node[lab] {flight} (sa);&#10;&#10; \node[iri,anchor=mid,below=\vgap of pm] (pv) {Puerto Varas}&#10; edge[arroutin] node[lab] {bus} (pm);&#10;&#10; \node[iri,anchor=mid,right=\hgap of pa] (tdp) {Torres del Paine}&#10; edge[arrin] node[lab] {bus} (pa);&#10;&#10; \node[iri,anchor=mid,below=\vgap of tdp] (gg) {Grey Glacier}&#10; edge[arrin] node[lab] {bus} (tdp)&#10; edge[arrout] node[lab] {bus} (pa);&#10;&#10; \node[iri,anchor=mid,below=\vgap of gg] (os) {Osorno Volcano}&#10; edge[arroutin] node[lab] {bus} (pv);&#10; \end{tikzpicture}\end{document}"/>
  <p:tag name="IGUANATEXSIZE" val="20"/>
  <p:tag name="IGUANATEXCURSOR" val="239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.7859"/>
  <p:tag name="ORIGINALWIDTH" val="719.3802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\setlength{\vgap}{1.7cm}&#10;\setlength{\hgap}{1cm}&#10; &#10;\begin{tikzpicture}[baseline=-1pt]&#10; \node[iri,anchor=mid] (pm) {Puerto Montt$_{(3)}$};&#10; &#10; \node[feature,anchor=mid,left=\sgap of pm] (pms) {$\mathbf{n}_{3}, \mathbf{h}_{3}^{(t)}$};&#10;&#10; \node[iri,anchor=mid,above=\vgap of pm] (pa) {Punta Arenas$_{(1)}$}&#10; edge[arrin,bend left=40] node[feature,yshift=0.1cm] {$\mathbf{a}_{31}$} (pm)&#10; edge[arrout,faded,bend right=40] node[feature,yshift=-0.1cm] {$\mathbf{a}_{13}$} (pm);&#10; &#10; \node[feature,anchor=mid] (pas) at (pa-|pms) {$\mathbf{n}_{1}, \mathbf{h}_{1}^{(t)}$};&#10;&#10; \node[iri,faded,anchor=mid,below=\vgap of pm] (pv) {Puerto Varas$_{(5)}$}&#10; edge[arrin,faded,bend left=40] node[feature,yshift=-0.1cm] {$\mathbf{a}_{35}$} (pm)&#10; edge[arrout,faded,bend right=40] node[feature,yshift=0.1cm] {$\mathbf{a}_{53}$} (pm);&#10; &#10; \node[feature,anchor=mid,faded] at (pv-|pms) (pvs) {$\mathbf{n}_{5}, \mathbf{h}_{5}^{(t)}$};&#10;&#10; \node[iri,anchor=mid,faded,right=\hgap of pa] (tdp) {Torres del Paine$_{(2)}$}&#10; edge[arrin,faded] node[feature] {$\mathbf{a}_{12}$} (pa);&#10; &#10; \node[feature,anchor=mid,right=\sgap of tdp] (tdps) {$\mathbf{n}_{2}, \mathbf{h}_{2}^{(t)}$};&#10;&#10; \node[iri,anchor=mid,below=\vgap of tdp] (gg) {Grey Glacier$_{(4)}$}&#10; edge[arrin,faded] node[feature] {$\mathbf{a}_{24}$} (tdp)&#10; edge[arrout] node[feature] {$\mathbf{a}_{41}$} (pa);&#10; &#10; \node[feature,anchor=mid] at (gg-|tdps) (ggs) {$\mathbf{n}_{4}, \mathbf{h}_{4}^{(t)}$};&#10;&#10; \node[iri,faded,anchor=mid,below=\vgap of gg] (os) {Osorno Volcano$_{(6)}$}&#10; edge[arrin,faded,bend left=8] node[feature] {$\mathbf{a}_{56}$} (pv)&#10; edge[arrout,faded,bend right=8] node[feature] {$\mathbf{a}_{65}$} (pv);&#10; &#10; \node[feature,anchor=mid,faded] at (os-|tdps) (oss) {$\mathbf{n}_{6}, \mathbf{h}_{6}^{(t)}$};&#10; \end{tikzpicture}&#10;\end{document}"/>
  <p:tag name="IGUANATEXSIZE" val="20"/>
  <p:tag name="IGUANATEXCURSOR" val="66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.184"/>
  <p:tag name="ORIGINALWIDTH" val="719.3802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\setlength{\vgap}{1.7cm}&#10;\setlength{\hgap}{4.6cm}&#10; &#10;\begin{tabular}{l@{~}l}&#10; $\mathbf{h}_x^{(t)} =$ &amp; $\sum_{y \in \textrm{N}(x)} f_\mathbf{w}(\mathbf{n}_{x},\mathbf{n}_{y},\mathbf{a}_{yx},\mathbf{h}_{y}^{(t-1)})$ \\&#10; $\mathbf{o}_x^{(t)} =$ &amp; $g_{\mathbf{w}'}(\mathbf{h}_x^{(t)},\mathbf{n}_x)$\\[3ex]&#10; &#10; $\mathbf{h}_1^{(t)} =$ &amp; $f_\mathbf{w}(\mathbf{n}_{1},\mathbf{n}_{3},\mathbf{a}_{31},\mathbf{h}_{3}^{(t-1)})$ \\ &#10; &amp; $+ f_\mathbf{w}(\mathbf{n}_{1},\mathbf{n}_{4},\mathbf{a}_{41},\mathbf{h}_{4}^{(t-1)})$ \\&#10; $\mathbf{o}_1^{(t)} =$ &amp; $g_{\mathbf{w}'}(\mathbf{h}_1^{(t)},\mathbf{n}_1)$\\[1ex]&#10; \ldots \\&#10; \end{tabular}&#10;\end{document}"/>
  <p:tag name="IGUANATEXSIZE" val="20"/>
  <p:tag name="IGUANATEXCURSOR" val="6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4275"/>
  <p:tag name="ORIGINALWIDTH" val="720.0347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cm}&#10; \setlength{\sgap}{0.3cm}&#10; \setlength{\mgap}{0.1cm}&#10;&#10;&#10; \centering&#10; \begin{tikzpicture}&#10; \node[iri,anchor=mid] (ca) {Calama};&#10;&#10; \node[iri,anchor=mid,below=\vgap of ca] (sp) {San Pedro}&#10; edge[arroutin] node[lab] {bus} (ca);&#10;&#10; \node[iri,anchor=mid,left=0.7\hgap of sp] (pr) {Piedras Rojas};&#10;&#10; \node[iri,anchor=mid,above=\vgap of pr] (vl) {Moon Valley}&#10; edge[arrin] node[lab] {bus} (sp)&#10; edge[arrout] node[lab] {bus} (pr);&#10;&#10; \node[iri,anchor=mid,below=\vgap of pr] (lf) {Los Flamencos}&#10; edge[arrin] node[lab] {bus} (pr)&#10; edge[arroutin] node[lab] {bus} (sp);&#10;&#10; \node[iri,anchor=mid,right=\hgap of sp] (sa) {Santiago}&#10; edge[arroutin] node[lab] {flight}  (ca);&#10;&#10; \node[iri,anchor=mid,below=\vgap of sp] (ar) {Arica}&#10; edge[arroutin] node[lab] {flight} (sa)&#10; edge[arroutin] node[lab] {bus} (sp);&#10;&#10; \node[iri,anchor=mid,above=\vgap of sa] (iq) {Iquique}&#10; edge[arroutin] node[lab] {flight} (sa)&#10; edge[arroutin] node[lab] {flight} (ca);&#10;&#10; \node[iri,anchor=mid,below=\hgap of sa] (ei) {Easter Island}&#10; edge[arroutin] node[lab] {flight} (sa);&#10;&#10; \node[iri,anchor=mid,right=1.3\hgap of sa] (pm) {Puerto Montt}&#10; edge[arroutin] node[lab] {flight} (sa);&#10;&#10; \node[iri,anchor=mid,above=\vgap of pm] (pa) {Punta Arenas}&#10; edge[arroutin] node[lab] {flight} (pm)&#10; edge[arroutin] node[lab] {flight} (sa);&#10;&#10; \node[iri,anchor=mid,below=\vgap of pm] (pv) {Puerto Varas}&#10; edge[arroutin] node[lab] {bus} (pm);&#10;&#10; \node[iri,anchor=mid,right=\hgap of pa] (tdp) {Torres del Paine}&#10; edge[arrin] node[lab] {bus} (pa);&#10;&#10; \node[iri,anchor=mid,below=\vgap of tdp] (gg) {Grey Glacier}&#10; edge[arrin] node[lab] {bus} (tdp)&#10; edge[arrout] node[lab] {bus} (pa);&#10;&#10; \node[iri,anchor=mid,below=\vgap of gg] (os) {Osorno Volcano}&#10; edge[arroutin] node[lab] {bus} (pv);&#10; \end{tikzpicture}\end{document}"/>
  <p:tag name="IGUANATEXSIZE" val="20"/>
  <p:tag name="IGUANATEXCURSOR" val="239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2.7859"/>
  <p:tag name="ORIGINALWIDTH" val="719.3802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\setlength{\vgap}{1.7cm}&#10;\setlength{\hgap}{1cm}&#10; &#10;\begin{tikzpicture}[baseline=-1pt]&#10; \node[iri,anchor=mid] (pm) {Puerto Montt$_{(3)}$};&#10; &#10; \node[feature,anchor=mid,left=\sgap of pm] (pms) {$\mathbf{n}_{3}, \mathbf{h}_{3}^{(t)}$};&#10;&#10; \node[iri,anchor=mid,above=\vgap of pm] (pa) {Punta Arenas$_{(1)}$}&#10; edge[arrin,bend left=40] node[feature,yshift=0.1cm] {$\mathbf{a}_{31}$} (pm)&#10; edge[arrout,faded,bend right=40] node[feature,yshift=-0.1cm] {$\mathbf{a}_{13}$} (pm);&#10; &#10; \node[feature,anchor=mid] (pas) at (pa-|pms) {$\mathbf{n}_{1}, \mathbf{h}_{1}^{(t)}$};&#10;&#10; \node[iri,faded,anchor=mid,below=\vgap of pm] (pv) {Puerto Varas$_{(5)}$}&#10; edge[arrin,faded,bend left=40] node[feature,yshift=-0.1cm] {$\mathbf{a}_{35}$} (pm)&#10; edge[arrout,faded,bend right=40] node[feature,yshift=0.1cm] {$\mathbf{a}_{53}$} (pm);&#10; &#10; \node[feature,anchor=mid,faded] at (pv-|pms) (pvs) {$\mathbf{n}_{5}, \mathbf{h}_{5}^{(t)}$};&#10;&#10; \node[iri,anchor=mid,faded,right=\hgap of pa] (tdp) {Torres del Paine$_{(2)}$}&#10; edge[arrin,faded] node[feature] {$\mathbf{a}_{12}$} (pa);&#10; &#10; \node[feature,anchor=mid,right=\sgap of tdp] (tdps) {$\mathbf{n}_{2}, \mathbf{h}_{2}^{(t)}$};&#10;&#10; \node[iri,anchor=mid,below=\vgap of tdp] (gg) {Grey Glacier$_{(4)}$}&#10; edge[arrin,faded] node[feature] {$\mathbf{a}_{24}$} (tdp)&#10; edge[arrout] node[feature] {$\mathbf{a}_{41}$} (pa);&#10; &#10; \node[feature,anchor=mid] at (gg-|tdps) (ggs) {$\mathbf{n}_{4}, \mathbf{h}_{4}^{(t)}$};&#10;&#10; \node[iri,faded,anchor=mid,below=\vgap of gg] (os) {Osorno Volcano$_{(6)}$}&#10; edge[arrin,faded,bend left=8] node[feature] {$\mathbf{a}_{56}$} (pv)&#10; edge[arrout,faded,bend right=8] node[feature] {$\mathbf{a}_{65}$} (pv);&#10; &#10; \node[feature,anchor=mid,faded] at (os-|tdps) (oss) {$\mathbf{n}_{6}, \mathbf{h}_{6}^{(t)}$};&#10; \end{tikzpicture}&#10;\end{document}"/>
  <p:tag name="IGUANATEXSIZE" val="20"/>
  <p:tag name="IGUANATEXCURSOR" val="66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3.184"/>
  <p:tag name="ORIGINALWIDTH" val="719.3802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\setlength{\vgap}{1.7cm}&#10;\setlength{\hgap}{4.6cm}&#10; &#10;\begin{tabular}{l@{~}l}&#10; $\mathbf{h}_x^{(t)} =$ &amp; $\sum_{y \in \textrm{N}(x)} f_\mathbf{w}(\mathbf{n}_{x},\mathbf{n}_{y},\mathbf{a}_{yx},\mathbf{h}_{y}^{(t-1)})$ \\&#10; $\mathbf{o}_x^{(t)} =$ &amp; $g_{\mathbf{w}'}(\mathbf{h}_x^{(t)},\mathbf{n}_x)$\\[3ex]&#10; &#10; $\mathbf{h}_1^{(t)} =$ &amp; $f_\mathbf{w}(\mathbf{n}_{1},\mathbf{n}_{3},\mathbf{a}_{31},\mathbf{h}_{3}^{(t-1)})$ \\ &#10; &amp; $+ f_\mathbf{w}(\mathbf{n}_{1},\mathbf{n}_{4},\mathbf{a}_{41},\mathbf{h}_{4}^{(t-1)})$ \\&#10; $\mathbf{o}_1^{(t)} =$ &amp; $g_{\mathbf{w}'}(\mathbf{h}_1^{(t)},\mathbf{n}_1)$\\[1ex]&#10; \ldots \\&#10; \end{tabular}&#10;\end{document}"/>
  <p:tag name="IGUANATEXSIZE" val="20"/>
  <p:tag name="IGUANATEXCURSOR" val="6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rlt{P}.\sch{name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0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4275"/>
  <p:tag name="ORIGINALWIDTH" val="720.0347"/>
  <p:tag name="LATEXADDIN" val="\documentclass{standalone}&#10;\usepackage[utf8]{inputenc}&#10;\usepackage{amsmath}&#10;\usepackage{booktabs}&#10;\usepackage{C:/Users/aidhog/Documents/Research/papers/2020/kg-research/kg-macros}&#10;\usepackage{C:/Users/aidhog/Documents/Research/papers/2020/kg-research/tikz-uml}&#10;\usetikzlibrary{shapes,arrows,positioning,fit,backgrounds,matrix,chains,patterns,trees}&#10;&#10;\newcommand{\cnc}[1]{\textsf{\color{green!50!black}#1}}&#10;\newcommand{\ind}[1]{\textsf{\color{red!35!black}#1}}&#10;\newcommand{\ano}[1]{\textsf{\color{orange}#1}}&#10;\newcommand{\rol}[1]{\textsf{\color{blue}#1}}&#10;&#10;\usepackage{tikz-qtree}&#10;\pagestyle{empty}&#10;&#10;&#10;\begin{document}&#10;&#10; \setlength{\vgap}{1cm}&#10; \setlength{\hgap}{1cm}&#10; \setlength{\sgap}{0.3cm}&#10; \setlength{\mgap}{0.1cm}&#10;&#10;&#10; \centering&#10; \begin{tikzpicture}&#10; \node[iri,anchor=mid] (ca) {Calama};&#10;&#10; \node[iri,anchor=mid,below=\vgap of ca] (sp) {San Pedro}&#10; edge[arroutin] node[lab] {bus} (ca);&#10;&#10; \node[iri,anchor=mid,left=0.7\hgap of sp] (pr) {Piedras Rojas};&#10;&#10; \node[iri,anchor=mid,above=\vgap of pr] (vl) {Moon Valley}&#10; edge[arrin] node[lab] {bus} (sp)&#10; edge[arrout] node[lab] {bus} (pr);&#10;&#10; \node[iri,anchor=mid,below=\vgap of pr] (lf) {Los Flamencos}&#10; edge[arrin] node[lab] {bus} (pr)&#10; edge[arroutin] node[lab] {bus} (sp);&#10;&#10; \node[iri,anchor=mid,right=\hgap of sp] (sa) {Santiago}&#10; edge[arroutin] node[lab] {flight}  (ca);&#10;&#10; \node[iri,anchor=mid,below=\vgap of sp] (ar) {Arica}&#10; edge[arroutin] node[lab] {flight} (sa)&#10; edge[arroutin] node[lab] {bus} (sp);&#10;&#10; \node[iri,anchor=mid,above=\vgap of sa] (iq) {Iquique}&#10; edge[arroutin] node[lab] {flight} (sa)&#10; edge[arroutin] node[lab] {flight} (ca);&#10;&#10; \node[iri,anchor=mid,below=\hgap of sa] (ei) {Easter Island}&#10; edge[arroutin] node[lab] {flight} (sa);&#10;&#10; \node[iri,anchor=mid,right=1.3\hgap of sa] (pm) {Puerto Montt}&#10; edge[arroutin] node[lab] {flight} (sa);&#10;&#10; \node[iri,anchor=mid,above=\vgap of pm] (pa) {Punta Arenas}&#10; edge[arroutin] node[lab] {flight} (pm)&#10; edge[arroutin] node[lab] {flight} (sa);&#10;&#10; \node[iri,anchor=mid,below=\vgap of pm] (pv) {Puerto Varas}&#10; edge[arroutin] node[lab] {bus} (pm);&#10;&#10; \node[iri,anchor=mid,right=\hgap of pa] (tdp) {Torres del Paine}&#10; edge[arrin] node[lab] {bus} (pa);&#10;&#10; \node[iri,anchor=mid,below=\vgap of tdp] (gg) {Grey Glacier}&#10; edge[arrin] node[lab] {bus} (tdp)&#10; edge[arrout] node[lab] {bus} (pa);&#10;&#10; \node[iri,anchor=mid,below=\vgap of gg] (os) {Osorno Volcano}&#10; edge[arroutin] node[lab] {bus} (pv);&#10; \end{tikzpicture}\end{document}"/>
  <p:tag name="IGUANATEXSIZE" val="20"/>
  <p:tag name="IGUANATEXCURSOR" val="239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0261"/>
  <p:tag name="ORIGINALWIDTH" val="697.7791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tikzset{&#10;  set/.style ={ &#10;    ellipse, &#10;    minimum width=10.5cm, &#10;    minimum height=6cm,&#10;    draw,&#10;  },&#10;  topic/.style={&#10;    font=\sf\scriptsize&#10;  }&#10;}\centering&#10;.&#10;&#10;\begin{tikzpicture}&#10;\foreach \x/\y/\a/\c/\i in {1.8/0/57/red/d,0/1.6/57/green/l,-1.8/0/-57/blue/s,0/1.6/-57/gray/q} &#10;\node[set, rotate=\a, fill=\c, opacity=0.1, draw=none] at (\x,\y) (\i) {};&#10;&#10;\node[above=0.7cm of d.east] {\textsc{.}};&#10;&#10;  &#10;\node[above=0.3cm of d.east,xshift=1cm] {\color{red!50!black}\textsc{Machine Learning~~.}};&#10;\node[above=0.3cm of l.east] {\color{green!50!black}\textsc{Graph Algorithms}};&#10;&#10;\node[above=0.3cm of s.west,xshift=-1cm] {\color{blue!50!black}\textsc{Ontologies \&amp; Rules}};&#10;\node[above=0.3cm of q.west] {\color{gray!50!black}\textsc{Graph Databases}};&#10;&#10;\node[topic] at (4.6,2.4) &#10;{\begin{tabular}{@{}c@{}}Graph\\Embeddings\end{tabular}};&#10;&#10;\node[topic] at (2.85,-0.9)&#10;{\begin{tabular}{@{}c@{}}Query by\\Example\end{tabular}};&#10;&#10;\node[topic] at (-2.85,-0.9)&#10;{\begin{tabular}{@{}c@{}}Graph\\Summaries\end{tabular}};&#10;&#10;\node[topic] at (-4.6,2.4)&#10;{\begin{tabular}{@{}c@{}}Ontology\\Languages\end{tabular}};&#10;&#10;\node[topic] at (2.3,5.4)&#10;{\begin{tabular}{@{}c@{}}Parallel\\Frameworks\end{tabular}};&#10;&#10;\node[topic] at (-2.3,5.4)&#10;{\begin{tabular}{@{}c@{}}Graph Query\\Languages\end{tabular}}; &#10;&#10;\node[topic] at (1.2,-2.5)&#10;{\begin{tabular}{@{}c@{}}Context\end{tabular}};&#10;&#10;\node[topic] at (-1.25,-2.5) &#10;{\begin{tabular}{@{}c@{}}Node\\Classifiers\end{tabular}};&#10;&#10;\node[font=\sf\large] at (0,-0.3) &#10;{\begin{tabular}{@{}c@{}}Knowledge\\Graphs\end{tabular}};&#10;&#10;%\node[topic] at (0,1)&#10;%{\begin{tabular}{@{}c@{}}Applications\end{tabular}};&#10;&#10;\node[topic] at (-3,3.8)&#10;{\begin{tabular}{@{}c@{}}OBDA\end{tabular}};&#10;&#10;\node[topic] at (3,3.8)&#10;{\begin{tabular}{@{}c@{}}GNNs\end{tabular}};&#10;&#10;\node[topic] at (-2,1.8) &#10;{\begin{tabular}{@{}c@{}}Recursive\\Languages\end{tabular}};&#10;&#10;\node[topic] at (2,1.8)&#10;{\begin{tabular}{@{}c@{}}Hybrid\\Algebras\end{tabular}};&#10;&#10;\node[topic] at (0,4) &#10;{\begin{tabular}{@{}c@{}}Graph\\Queralytics\end{tabular}};&#10;&#10;\node[topic] at (0,-4) &#10;{\begin{tabular}{@{}c@{}}Rule\\Mining\end{tabular}};&#10;\end{tikzpicture}&#10;&#10;\end{document}"/>
  <p:tag name="IGUANATEXSIZE" val="20"/>
  <p:tag name="IGUANATEXCURSOR" val="1429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rlt{P}.\sch{name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0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451,98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l r r}&#10;\rlt{Client}\\&#10;\hline&#10;\schk{rut} &amp; \sch{name} &amp; \sch{phone} &amp; \sch{address}\\[0.5ex]&#10;\hline &#10;32.000.273-K &amp; Kelvin &amp; +56976698463 &amp; Campo de Hielo Sur, Depto 273\\&#10;\hline&#10;\end{tabular}&#10;&#10;&#10;&#10;&#10;&#10;\end{document}"/>
  <p:tag name="IGUANATEXSIZE" val="16"/>
  <p:tag name="IGUANATEXCURSOR" val="33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rlt{P}.\sch{name}\\[0.5ex]&#10;\hline &#10;Ganimedes &amp; Jupiter \\&#10;Calisto &amp; Jupiter \\&#10;Europa &amp; Jupiter \\&#10;Io &amp; Jupiter \\&#10;Titan &amp; Saturn \\&#10;Triton &amp; Neptune \\&#10;Luna &amp; Earth\\&#10;Oberon &amp; Uranus \\&#10;Charon &amp; {\color{red} Pluto} \\ &#10;... &amp; ... \\\hline&#10;\end{tabular}&#10;&#10;&#10;&#10;&#10;&#10;\end{document}"/>
  <p:tag name="IGUANATEXSIZE" val="15"/>
  <p:tag name="IGUANATEXCURSOR" val="50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3.57"/>
  <p:tag name="ORIGINALWIDTH" val="1094.863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\color{red}planet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98,8196"/>
  <p:tag name="ORIGINALWIDTH" val="4458,623"/>
  <p:tag name="OUTPUTDPI" val="1200"/>
  <p:tag name="LATEXADDIN" val="\documentclass{article}&#10;\usepackage[utf8]{inputenc}&#10;\usepackage{inconsolata}&#10;\usepackage{amsmath}&#10;\usepackage{xcolor}&#10;\usepackage[normalem]{ulem}&#10;\usepackage{C:/Users/ahogan/Documents/Teaching/Databases/macros/bdd}&#10;\pagestyle{empty}&#10;&#10;\begin{document}&#10;\tpre&#10;\begin{tabular}{p{12ex} p{18ex} p{12ex} p{9ex} R{8ex} R{8ex} L{14ex} }&#10;\rlt{Debit}\\&#10;\hline&#10;\sch{account} &amp; \sch{comment} &amp; \sch{date} &amp; \sch{time}  &amp; \sch{amount} &amp; \sch{total} &amp; \schk{id}\\[0.5ex]&#10;\hline &#10;7873698669 &amp; Initial deposit &amp; 2020-21-01 &amp; 20:02:02 &amp; 300000 &amp; 300000 &amp; \tt TRCXGU8JSHD \\&#10;7873698669 &amp; C0°0°L Designs &amp; 2020-02-06 &amp; 09:15:33 &amp; 50000 &amp; 325000 &amp; \tt TRCCIA2J8A0 \\&#10;\hline&#10;\end{tabular}&#10;&#10;&#10;&#10;&#10;&#10;\end{document}"/>
  <p:tag name="IGUANATEXSIZE" val="16"/>
  <p:tag name="IGUANATEXCURSOR" val="322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3.57"/>
  <p:tag name="ORIGINALWIDTH" val="1094.863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\color{red}planet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3.57"/>
  <p:tag name="ORIGINALWIDTH" val="1094.863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\color{red}planet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0208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,invisible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,invisible] node[lab,invisible] {parent} (t1)&#10;   edge[arrin,bend left=10,invisible] node[lab,invisible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,invisible] (t1b) {Pluto}&#10;   edge[arrout,bend left=10,invisible] node[lab,invisible] {parent} (t1)&#10;   edge[arrin,bend right=10,invisible] node[lab,invisible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49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39,6032"/>
  <p:tag name="ORIGINALWIDTH" val="4458,62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usepackage{inconsolata}&#10;\pagestyle{empty}&#10;&#10;\begin{document}&#10;\tpre&#10;\begin{tabular}{p{12ex} p{18ex} p{12ex} p{9ex} R{8ex} R{8ex} L{14ex} }&#10;\rlt{Credit}\\&#10;\hline&#10;\sch{account} &amp; \sch{comment} &amp; \sch{date} &amp; \sch{time}  &amp; \sch{amount} &amp; \sch{total} &amp; \schk{id}\\[0.5ex]&#10;\hline &#10;7873698669 &amp; Electricity &amp; 2020-02-02 &amp; 20:00:01 &amp; 8200 &amp; 291800 &amp; \tt TRCJASJDA9A \\&#10;7873698669 &amp; Heat &amp; 2020-02-02 &amp; 20:00:02 &amp;  600 &amp; 291200  &amp; \tt TRC81KAQWAS \\&#10;7873698669 &amp; Moviestar &amp; 2020-02-02 &amp; 20:00:03 &amp; 16200 &amp; 275000 &amp; \tt TRCK8J7JA8D \\&#10;7873698669 &amp; ATM &amp; 2020-02-08 &amp; 16:05:02 &amp; 100000 &amp; 225000 &amp; \tt TRCPM8A45AD \\&#10;\hline&#10;\end{tabular}&#10;&#10;&#10;&#10;&#10;&#10;\end{document}"/>
  <p:tag name="IGUANATEXSIZE" val="16"/>
  <p:tag name="IGUANATEXCURSOR" val="732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0208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,invisible] node[lab,invisible] {parent} (t1)&#10;   edge[arrin,bend left=10,invisible] node[lab,invisible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,invisible] (t1b) {Pluto}&#10;   edge[arrout,bend left=10,invisible] node[lab,invisible] {parent} (t1)&#10;   edge[arrin,bend right=10,invisible] node[lab,invisible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1863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0,6"/>
  <p:tag name="ORIGINALWIDTH" val="4188,584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,invisible] {parent} (t1)&#10;   edge[arrin,bend left=10,invisible] node[lab,invisible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,invisible] (t1b) {Pluto}&#10;   edge[arrout,bend left=10,invisible] node[lab,invisible] {parent} (t1)&#10;   edge[arrin,bend right=10,invisible] node[lab,invisible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53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0,6"/>
  <p:tag name="ORIGINALWIDTH" val="4188,584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,invisible] node[lab,invisible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,invisible] (t1b) {Pluto}&#10;   edge[arrout,bend left=10,invisible] node[lab,invisible] {parent} (t1)&#10;   edge[arrin,bend right=10,invisible] node[lab,invisible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54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0,6"/>
  <p:tag name="ORIGINALWIDTH" val="4188,584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,invisible] (t1b) {Pluto}&#10;   edge[arrout,bend left=10,invisible] node[lab,invisible] {parent} (t1)&#10;   edge[arrin,bend right=10,invisible] node[lab,invisible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583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0208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,invisibl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,invisible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95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3,6573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] (ucd) {G-type Star}&#10;   edge[arrin,invisible] node[lab,invisible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] (esp) {Planet}&#10;   edge[arrin,invisible] node[lab,invisible] {instance} (t1b)&#10;   edge[arrin,invisible] node[lab,invisible] {instance} (t1c);&#10;&#10;&#10;\end{tikzpicture}&#10;&#10;&#10;}&#10;\end{document}"/>
  <p:tag name="IGUANATEXSIZE" val="20"/>
  <p:tag name="IGUANATEXCURSOR" val="202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3,6573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] (ucd) {G-type Star}&#10;   edge[arrin] node[lab] {instance} (t1);&#10;&#10;\node[lit,right=\hgap of t1,invisible] (k) {5,778 K}&#10;   edge[arrin,invisible] node[lab,invisible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] (esp) {Planet}&#10;   edge[arrin] node[lab] {instance} (t1b)&#10;   edge[arrin] node[lab] {instance} (t1c);&#10;&#10;&#10;\end{tikzpicture}&#10;&#10;&#10;}&#10;\end{document}"/>
  <p:tag name="IGUANATEXSIZE" val="20"/>
  <p:tag name="IGUANATEXCURSOR" val="338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3,6573"/>
  <p:tag name="ORIGINALWIDTH" val="720,6893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&#10;\node[iri,left=\hgap of more] (ucd) {G-type Star}&#10;   edge[arrin] node[lab] {instance} (t1);&#10;&#10;\node[lit,right=\hgap of t1] (k) {5,778 K}&#10;   edge[arrin] node[lab] {temp} (t1);&#10;&#10;\node[lit,below=\vgap of k,invisible] (t1m) {1 M$_{\odot}$}&#10;   edge[arrin,invisible] node[lab,invisible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,invisible] (t1cm) {0.00314 M$_\text{J}$}&#10;   edge[arrin,invisible] node[lab,invisible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,invisible] (t1bm) {0.0000079 M$_\text{J}$}&#10;   edge[arrin,invisible] node[lab,invisible] {mass} (t1b);&#10;&#10;\node[iri,above=\vgap of aq] (esp) {Planet}&#10;   edge[arrin] node[lab] {instance} (t1b)&#10;   edge[arrin] node[lab] {instance} (t1c);&#10;&#10;&#10;\end{tikzpicture}&#10;&#10;&#10;}&#10;\end{document}"/>
  <p:tag name="IGUANATEXSIZE" val="20"/>
  <p:tag name="IGUANATEXCURSOR" val="2200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3481"/>
  <p:tag name="ORIGINALWIDTH" val="720,0347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] (t1bm) {0.0000079 M$_\text{J}$}&#10;   edge[arrin] node[lab] {mass} (t1b);&#10;&#10;\node[iri,above=\vgap of aq] (esp) {Planet}&#10;   edge[arrin] node[lab] {instance} (t1b)&#10;   edge[arrin] node[lab] {instance} (t1c);&#10;&#10;&#10;\end{tikzpicture}&#10;&#10;&#10;}&#10;\end{document}"/>
  <p:tag name="IGUANATEXSIZE" val="20"/>
  <p:tag name="IGUANATEXCURSOR" val="3150"/>
  <p:tag name="TRANSPARENCY" val="True"/>
  <p:tag name="FILENAME" val=""/>
  <p:tag name="INPUTTYPE" val="0"/>
  <p:tag name="LATEXENGINEID" val="1"/>
  <p:tag name="TEMPFOLDER" val="C:\Users\ahogan\Application Data\IguanaTex\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3481"/>
  <p:tag name="ORIGINALWIDTH" val="720,0347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] (t1bm) {0.0000079 M$_\text{J}$}&#10;   edge[arrin] node[lab] {mass} (t1b);&#10;&#10;\node[iri,above=\vgap of aq] (esp) {Planet}&#10;   edge[arrin] node[lab] {instance} (t1b)&#10;   edge[arrin] node[lab] {instance} (t1c);&#10;&#10;&#10;\end{tikzpicture}&#10;&#10;&#10;}&#10;\end{document}"/>
  <p:tag name="IGUANATEXSIZE" val="20"/>
  <p:tag name="IGUANATEXCURSOR" val="3150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495,819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\\[0.5ex]&#10;\hline &#10;Mercury  \\&#10;Venus \\&#10;Earth \\&#10;Mars \\&#10;Jupiter \\&#10;Saturn \\&#10;Uranus \\&#10;Neptune \\ &#10;Pluto \\\hline&#10;\end{tabular}&#10;&#10;&#10;&#10;&#10;&#10;\end{document}"/>
  <p:tag name="IGUANATEXSIZE" val="15"/>
  <p:tag name="IGUANATEXCURSOR" val="40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3481"/>
  <p:tag name="ORIGINALWIDTH" val="720,0347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lit,below=\vgap of t1b,invisible] (dw) {DwarfPlanet}&#10;   edge[arrin,invisible] node[lab,invisible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325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iri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29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,invisible] (aq) {Milky Way}&#10;   edge[arrin,invisible] node[lab,invisible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iri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295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] (aq) {Milky Way}&#10;   edge[arrin] node[lab] {galaxy} (t1);&#10;&#10;\node[iri,right=\hgap of aq] (t1c) {Earth}&#10;   edge[arrout,bend right=10] node[lab] {parent} (t1)&#10;   edge[arrin,bend left=10] node[lab] {child} (t1)&#10;   edge[arrout,dotted,gray,invisible] node[lab,invisible] {\color{white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,invisible] node[lab,invisible] {\color{white}galaxy} (aq);&#10;   &#10;\node[iri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292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,invisible] (more) {...}&#10;   edge[arrin,invisible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] (aq) {Milky Way}&#10;   edge[arrin] node[lab] {galaxy} (t1);&#10;&#10;\node[iri,right=\hgap of aq] (t1c) {Earth}&#10;   edge[arrout,bend right=10] node[lab] {parent} (t1)&#10;   edge[arrin,bend left=10] node[lab] {child} (t1)&#10;   edge[arrout,dotted,gray] node[lab] {\color{gray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] node[lab] {\color{gray}galaxy} (aq);&#10;   &#10;\node[iri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287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] (more) {...}&#10;   edge[arrin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] (aq) {Milky Way}&#10;   edge[arrin] node[lab] {galaxy} (t1);&#10;&#10;\node[iri,right=\hgap of aq] (t1c) {Earth}&#10;   edge[arrout,bend right=10] node[lab] {parent} (t1)&#10;   edge[arrin,bend left=10] node[lab] {child} (t1)&#10;   edge[arrout,dotted,gray] node[lab] {\color{gray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] node[lab] {\color{gray}galaxy} (aq);&#10;   &#10;\node[iri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285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79,553"/>
  <p:tag name="ORIGINALWIDTH" val="3197,69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multicolumn{2}{l}{\rlt{DwarfPlanet}}\\&#10;\hline&#10;\schk{name} &amp; \sch{dist} &amp; \sch{radius} &amp; \sch{grav} &amp; \sch{days} &amp; \sch{years} &amp; \sch{temp}  &amp; \sch{ring} \\[0.5ex]&#10;\hline &#10;Pluto~~~~ &amp; 49.31 &amp; 0.19 &amp; 0.063 &amp; ~~~6.39 &amp; 248.000 &amp; 44 &amp; false \\\hline&#10;\end{tabular}&#10;&#10;&#10;&#10;&#10;&#10;\end{document}"/>
  <p:tag name="IGUANATEXSIZE" val="15"/>
  <p:tag name="IGUANATEXCURSOR" val="446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3229,95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&amp; \sch{radius} &amp; \sch{grav} &amp; \sch{days} &amp; \sch{years} &amp; \sch{temp}  &amp; \sch{ring} \\[0.5ex]&#10;\hline &#10;Mercury &amp; 0.39 &amp; 0.38 &amp; 2.8 &amp; 58.646 &amp; 0.241 &amp; 440 &amp; false \\&#10;Venus &amp; 0.72 &amp; 0.95 &amp; 8.9 &amp; -243.019 &amp; 0.615  &amp; 730 &amp; false\\&#10;Earth &amp; 1.00  &amp; 1.00   &amp; 9.8 &amp; 0.997  &amp; 1.000  &amp; 288 &amp; false \\&#10;Mars &amp; 1.52 &amp; 0.53  &amp; 3.7 &amp; 1.026  &amp; 1.880  &amp; 186 &amp; false \\&#10;Jupiter &amp; 5.20 &amp; 10.97  &amp; 22.9 &amp; 0.414  &amp; 11.862 &amp; 152 &amp; true \\&#10;Saturn &amp; 9.54 &amp; 9.14  &amp; 9.1 &amp; 0.444  &amp; 29.447 &amp; 134 &amp; true\\&#10;Uranus &amp; 19.19 &amp; 3.98  &amp; 7.8 &amp; -0.719 &amp; 84.017 &amp; 76 &amp; true\\&#10;Neptune &amp; 30.07 &amp; 3.86  &amp; 11.0 &amp; 0.671  &amp; 164.791 &amp; 53 &amp; true\\\hline&#10;\end{tabular}&#10;&#10;&#10;&#10;&#10;&#10;\end{document}"/>
  <p:tag name="IGUANATEXSIZE" val="15"/>
  <p:tag name="IGUANATEXCURSOR" val="911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43,201"/>
  <p:tag name="ORIGINALWIDTH" val="1095,153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rlt{Moon}\\&#10;\hline&#10;\schk{name} &amp; \sch{\color{red}parent}\\[0.5ex]&#10;\hline &#10;Ganimedes &amp; Jupiter \\&#10;Calisto &amp; Jupiter \\&#10;Europa &amp; Jupiter \\&#10;Io &amp; Jupiter \\&#10;Titan &amp; Saturn \\&#10;Triton &amp; Neptune \\&#10;Luna &amp; Earth\\&#10;Oberon &amp; Uranus \\&#10;Charon &amp; Pluto \\ &#10;... &amp; ... \\\hline&#10;\end{tabular}&#10;&#10;&#10;&#10;&#10;&#10;\end{document}"/>
  <p:tag name="IGUANATEXSIZE" val="15"/>
  <p:tag name="IGUANATEXCURSOR" val="498"/>
  <p:tag name="TRANSPARENCY" val="True"/>
  <p:tag name="FILENAME" val=""/>
  <p:tag name="INPUTTYPE" val="0"/>
  <p:tag name="LATEXENGINEID" val="1"/>
  <p:tag name="TEMPFOLDER" val="C:\Users\ahogan\Application Data\IguanaTex\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06,168"/>
  <p:tag name="ORIGINALWIDTH" val="1576,7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l l r}&#10;\multicolumn{2}{l}{\rlt{MoonDiscoverer}}\\&#10;\hline&#10;\schk{name} &amp; \sch{discoverer}\\[0.5ex]&#10;\hline &#10;Ganimedes &amp; Galileo Galilei \\&#10;Calisto &amp; Galileo Galilei \\&#10;Europa &amp; Galileo Galilei \\&#10;Io &amp; Galileo Galilei \\&#10;Titan &amp; Christiaan Huygens \\&#10;Triton &amp; William Lassell \\&#10;Oberon &amp; William Herschel \\&#10;... &amp; ...\\ \hline&#10;\end{tabular}&#10;&#10;&#10;&#10;&#10;&#10;\end{document}"/>
  <p:tag name="IGUANATEXSIZE" val="15"/>
  <p:tag name="IGUANATEXCURSOR" val="56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861,120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\\[0.5ex]&#10;\hline &#10;Mercury &amp;  \\&#10;Venus &amp; \\&#10;Earth &amp; 1.00 \\&#10;Mars &amp;  \\&#10;Jupiter &amp; \\&#10;Saturn &amp; \\&#10;Uranus &amp; \\&#10;Neptune &amp; \\ &#10;Pluto &amp; \hphantom{49.31} \\\hline&#10;\end{tabular}&#10;&#10;&#10;&#10;&#10;&#10;\end{document}"/>
  <p:tag name="IGUANATEXSIZE" val="15"/>
  <p:tag name="IGUANATEXCURSOR" val="45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935,3806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}&#10;\multicolumn{2}{l}{\rlt{MoonDiscYear}}\\&#10;\hline&#10;\schk{name} &amp; \sch{year}\\[0.5ex]&#10;\hline &#10;Ganimedes &amp; 1610\\&#10;Calisto &amp; 1610\\&#10;Europa &amp; 1610\\&#10;Io &amp; 1610\\&#10;Titan &amp; 1655\\&#10;Triton &amp; 1846\\&#10;Oberon &amp; 1787\\&#10;Charon &amp; 1978\\ &#10;... &amp; ... \\\hline&#10;\end{tabular}&#10;&#10;&#10;&#10;&#10;&#10;\end{document}"/>
  <p:tag name="IGUANATEXSIZE" val="15"/>
  <p:tag name="IGUANATEXCURSOR" val="249"/>
  <p:tag name="TRANSPARENCY" val="True"/>
  <p:tag name="FILENAME" val=""/>
  <p:tag name="INPUTTYPE" val="0"/>
  <p:tag name="LATEXENGINEID" val="1"/>
  <p:tag name="TEMPFOLDER" val="C:\Users\ahogan\Application Data\IguanaTex\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2,3481"/>
  <p:tag name="ORIGINALWIDTH" val="720,0347"/>
  <p:tag name="OUTPUTDPI" val="1200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&#10;    },&#10;   invisible/.style={opacity=0,text opacity=0,text=white,draw=white,bottom color=white,top color=white}&#10;}&#10;&#10;\begin{document}&#10;\newcommand{\vgap}{1.3cm}&#10;\newcommand{\hgap}{2.7cm}&#10; &#10;\resizebox{\textwidth}{!}{&#10;\begin{tikzpicture}&#10;&#10;\node[iri] (t1) {Sun};&#10;&#10;\node[lit,below=\vgap of t1] (more) {...}&#10;   edge[arrin] node[lab,invisible] {...} (t1);&#10;&#10;\node[iri,left=\hgap of more] (ucd) {G-type Star}&#10;   edge[arrin] node[lab] {instance} (t1);&#10;&#10;\node[lit,right=\hgap of t1] (k) {5,778 K}&#10;   edge[arrin] node[lab] {temp} (t1);&#10;&#10;\node[lit,below=\vgap of k] (t1m) {1 M$_{\odot}$}&#10;   edge[arrin] node[lab] {mass} (t1);&#10;&#10;\node[iri,above=\vgap of t1] (aq) {Milky Way}&#10;   edge[arrin] node[lab] {galaxy} (t1);&#10;&#10;\node[iri,right=\hgap of aq] (t1c) {Earth}&#10;   edge[arrout,bend right=10] node[lab] {parent} (t1)&#10;   edge[arrin,bend left=10] node[lab] {child} (t1)&#10;   edge[arrout,dotted,gray] node[lab] {\color{gray}galaxy} (aq);&#10;&#10;\node[lit,above=\vgap of t1c] (t1cm) {0.00314 M$_\text{J}$}&#10;   edge[arrin] node[lab] {mass} (t1c);&#10;&#10;&#10;\node[iri,left=\hgap of aq] (t1b) {Pluto}&#10;   edge[arrout,bend left=10] node[lab] {parent} (t1)&#10;   edge[arrin,bend right=10] node[lab] {child} (t1)&#10;   edge[arrout,dotted,gray] node[lab] {\color{gray}galaxy} (aq);&#10;   &#10;\node[lit,below=\vgap of t1b] (dw) {DwarfPlanet}&#10;   edge[arrin] node[lab] {instance} (t1b);&#10;&#10;\node[lit,above=\vgap of t1b] (t1bm) {0.0000079 M$_\text{J}$}&#10;   edge[arrin] node[lab] {mass} (t1b);&#10;&#10;\node[iri,above=\vgap of aq] (esp) {Planet}&#10;   edge[arrin] node[lab] {instance} (t1c)&#10;   edge[arrin,invisible] node[lab,invisible] {instance} (t1b);&#10;&#10;&#10;\end{tikzpicture}&#10;&#10;&#10;}&#10;\end{document}"/>
  <p:tag name="IGUANATEXSIZE" val="20"/>
  <p:tag name="IGUANATEXCURSOR" val="190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lit,below=\vgap of t1.mid,anchor=mid] (ucd) {{Ultra-Cool Dwarf}}&#10;   edge[arrin] node[lab] {instance} (t1);&#10;&#10;\node[lit,right=\hgap of t1.mid,anchor=mid] (k) {2,550$\pm$55 K}&#10;   edge[arrin] node[lab] {temp} (t1);&#10;&#10;\node[lit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211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720.0347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centering&#10;\tt&#10;\begin{tikzpicture}&#10; %%%% node n1 &#10;\node[nrect] (n1) {&#10;   \alt{&#10;       \uri{mass} &amp; =\,\uri{0.1221 M$_\odot$}\\[-1ex]&#10;       \uri{spectral} &amp; =\,\uri{M5.5Ve} } };&#10;  &#10;  %%%% label of n1&#10;  \node[rt] (ln1) at (n1.north) {\uri{Proxima Centauri : Red Dwarf}};&#10;  &#10;  %%%% node n2&#10;  \node[nrect,right=2\hgap of n1] (n2) {&#10;   \alt{&#10;      \uri{mass} &amp; =\,\uri{1.172 M$_\oplus$} } };&#10;  &#10;  %%%% label of n2&#10;  \node[rt] (ln2) at (n2.north) {\uri{Proxima b : Exoplanet}};&#10;  &#10;  %%%% edge e1&#10;  \draw[arrout,pos=0.5] (n1) to &#10;   node[erect] (e1) {&#10;   \alt{ \uri{distance} &amp; =\,\uri{0.05 AU}\\ } }&#10;  (n2);&#10;  &#10;  %%%% label of e1&#10;  \node[rte] (le1) at (e1.north) {\uri{$:$ child}};&#10;&#10;  %%%% label of n3  &#10;  \node[rt,above=1.3\vgap of le1] (ln3) {\uri{Alpha Centauri : Star System}};&#10;  &#10;  %%%% edge e2&#10;  \draw[arrout,pos=0.52] (ln1) to &#10;     node[rte,anchor=mid] (le2) { \uri{$:$ system} }&#10;    (ln3);&#10;&#10;  %%%% edge e3&#10;  \draw[arrout,pos=0.55] (ln2) to &#10;     node[rte,anchor=mid] (le3) { \uri{$:$ system} }&#10;    (ln3);&#10;\end{tikzpicture}&#10;&#10;\end{document}"/>
  <p:tag name="IGUANATEXSIZE" val="20"/>
  <p:tag name="IGUANATEXCURSOR" val="10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5191"/>
  <p:tag name="ORIGINALWIDTH" val="719.7074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tikzset{&#10;    lab/.style={&#10;     fill=purp,&#10;     text=blue!30!white&#10;    }&#10;}&#10;&#10;\centering&#10;\begin{tikzpicture}&#10;\node[iri,anchor=center] (pc) {Proxima Centauri};  &#10;&#10;\node[iri,anchor=center,below=\vgap of pc] (rd) {Red Dwarf}&#10;  edge[arrin] node[lab,xshift=-0.03cm] {type} (pc);  &#10;  &#10;\node[iri,anchor=center,right=0.6\hgap of rd,xshift=-1cm] {0.1221 M$_\odot$}&#10;  edge[arrin] node[lab] {mass} (pc);  &#10;&#10;\node[iri,anchor=center,left=0.8\hgap of rd,xshift=1cm] {M5.5Ve}&#10;  edge[arrin] node[lab] {spectral} (pc);  &#10;  &#10;\node[iri,anchor=center,right=\hgap of pc] (orbit) {Pb orbit}&#10;  edge[arrout] node[lab] {star} (pc);&#10;&#10;\node[iri,anchor=center,below=\vgap of orbit] (odist) {0.05 AU}&#10;  edge[arrin] node[lab] {distance} (orbit);&#10; &#10;\node[iri,anchor=center,right=\hgap of orbit] (pcb) {Proxima b}&#10;  edge[arrin] node[lab] {planet} (orbit); &#10;&#10;\node[iri,anchor=center,below=\vgap of pcb,xshift=-0.5\hgap] (ep) {Exoplanet}&#10;  edge[arrin] node[lab,xshift=-0.03cm] {type} (pcb);&#10;&#10;\node[iri,anchor=center,below=\vgap of pcb,xshift=0.5\hgap] {1.172 M$_\oplus$}&#10;  edge[arrin] node[lab] {mass} (pcb);&#10;  &#10;\node[iri,anchor=center,above=\vgap of orbit] (ac) {Alpha Centauri}&#10;  edge[arrin] node[lab] {system} (pc)&#10;  edge[arrin] node[lab] {system} (pcb);&#10;  &#10;\node[iri,anchor=center] (ss) at (pcb|-ac) {Star System}&#10;  edge[arrin] node[lab] {type} (ac);&#10;\end{tikzpicture}&#10;&#10;\end{document}"/>
  <p:tag name="IGUANATEXSIZE" val="20"/>
  <p:tag name="IGUANATEXCURSOR" val="435"/>
  <p:tag name="TRANSPARENCY" val="True"/>
  <p:tag name="FILENAME" val=""/>
  <p:tag name="LATEXENGINEID" val="2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7367"/>
  <p:tag name="ORIGINALWIDTH" val="720.0347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centering&#10;\tt&#10;\begin{tikzpicture}&#10; %%%% node n1 &#10;\node[nrect] (n1) {&#10;   \alt{&#10;       \uri{mass} &amp; =\,\uri{0.1221 M$_\odot$}\\[-1ex]&#10;       \uri{spectral} &amp; =\,\uri{M5.5Ve} } };&#10;  &#10;  %%%% label of n1&#10;  \node[rt] (ln1) at (n1.north) {\uri{Proxima Centauri : Red Dwarf}};&#10;  &#10;  %%%% node n2&#10;  \node[nrect,right=2\hgap of n1] (n2) {&#10;   \alt{&#10;      \uri{mass} &amp; =\,\uri{1.172 M$_\oplus$} } };&#10;  &#10;  %%%% label of n2&#10;  \node[rt] (ln2) at (n2.north) {\uri{Proxima b : Exoplanet}};&#10;  &#10;  %%%% edge e1&#10;  \draw[arrout,pos=0.5] (n1) to &#10;   node[erect] (e1) {&#10;   \alt{ \uri{distance} &amp; =\,\uri{0.05 AU}\\ } }&#10;  (n2);&#10;  &#10;  %%%% label of e1&#10;  \node[rte] (le1) at (e1.north) {\uri{$:$ child}};&#10;&#10;  %%%% label of n3  &#10;  \node[rt,above=1.3\vgap of le1] (ln3) {\uri{Alpha Centauri : Star System}};&#10;  &#10;  %%%% edge e2&#10;  \draw[arrout,pos=0.52] (ln1) to &#10;     node[rte,anchor=mid] (le2) { \uri{$:$ system} }&#10;    (ln3);&#10;&#10;  %%%% edge e3&#10;  \draw[arrout,pos=0.55] (ln2) to &#10;     node[rte,anchor=mid] (le3) { \uri{$:$ system} }&#10;    (ln3);&#10;\end{tikzpicture}&#10;&#10;\end{document}"/>
  <p:tag name="IGUANATEXSIZE" val="20"/>
  <p:tag name="IGUANATEXCURSOR" val="10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.1452"/>
  <p:tag name="ORIGINALWIDTH" val="720.3619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centering&#10;\tt&#10;\begin{tikzpicture}&#10; %%%% node n1 &#10;\node[nrect] (n1) {&#10;   \alt{&#10;       \uri{mass} &amp; =\,\uri{0.1221 M$_\odot$}\\[-1ex]&#10;       \uri{spectral} &amp; =\,\uri{M5.5Ve} } };&#10;  &#10;  %%%% label of n1&#10;  \node[rt] (ln1) at (n1.north) {\uri{Proxima Centauri : Red Dwarf}};&#10;  &#10;  %%%% node n2&#10;  \node[nrect,right=2\hgap of n1] (n2) {&#10;   \alt{&#10;      \uri{mass} &amp; =\,\uri{1.172 M$_\oplus$} } };&#10;  &#10;  %%%% label of n2&#10;  \node[rt] (ln2) at (n2.north) {\uri{Proxima b : Exoplanet}};&#10;  &#10;  %%%% edge e1&#10;  \draw[arrout,pos=0.5] (n1) to &#10;   node[erect] (e1) {&#10;   \alt{ \uri{distance} &amp; =\,\uri{0.05 AU}\\ } }&#10;  (n2);&#10;  &#10;  %%%% label of e1&#10;  \node[rte] (le1) at (e1.north) {\uri{ $:$ child}};&#10;&#10;  %%%% label of n3  &#10;  \node[rt,above=1.3\vgap of le1] (ln3) {\uri{Alpha Centauri : Star System}};&#10;  &#10;  %%%% edge e2&#10;  \draw[arrout,pos=0.52] (ln1) to &#10;     node[rte,anchor=mid] (le2) { \uri{ $:$ system} }&#10;    (ln3);&#10;&#10;  %%%% edge e3&#10;  \draw[arrout,pos=0.55] (ln2) to &#10;     node[rte,anchor=mid] (le3) { \uri{ $:$ system} }&#10;    (ln3);&#10;&#10; %%%% node n4 &#10;\node[nrect,above=3.5\vgap of n1,invisible] (n4) {&#10;   \alt{&#10;       \uri{mass} &amp; =\,\uri{0.907 M$_\odot$}\\[-1ex]&#10;       \uri{spectral} &amp; =\,\uri{K1V} } };&#10;  &#10; %%%% label of n4&#10;  \node[rt,invisible] (ln4) at (n4.north) {\uri{Alpha Centauri B : Main Sequence}};&#10;&#10;  %%%% node n5&#10;  \node[nrect,right=2\hgap of n4,invisible] (n5) {&#10;   \alt{&#10;      \uri{\color{red}status} &amp; =\,\uri{\color{red}refuted} } };&#10;  &#10;  %%%% label of n5&#10;  \node[rt,invisible] (ln5) at (n5.north) {\uri{Alpha Centauri Bb : Exoplanet}};&#10;&#10;  %%%% edge e4&#10;  \draw[arrout,pos=0.5,invisible] (n4) to &#10;   node[erect,invisible] (e4) {&#10;   \alt{ \uri{\color{red}status} &amp; =\,\uri{\color{red}refuted}\\ } }&#10;  (n5);&#10;  &#10;  %%%% label of e4&#10;  \node[rte,invisible] (le4) at (e4.north) {\uri{ $:$ child}};&#10;&#10;  %%%% edge e5&#10;  \draw[arrout,pos=0.4,invisible] (n4) to &#10;     node[rte,anchor=mid,invisible] (le5) { \uri{ $:$ system} }&#10;    (ln3);&#10;&#10;  %%%% edge e6&#10;  \draw[arrout,pos=0.6,invisible] (n5) to &#10;   node[erect,invisible] (e6) {&#10;   \alt{ \uri{\color{red}status} &amp; =\,\uri{\color{red}refuted}\\ } }&#10;  (ln3);&#10;  &#10;  %%%% label of e6&#10;  \node[rte,invisible] (le6) at (e6.north) {\uri{ $:$ system}}; &#10;&#10;&#10;\end{tikzpicture}&#10;&#10;\end{document}"/>
  <p:tag name="IGUANATEXSIZE" val="20"/>
  <p:tag name="IGUANATEXCURSOR" val="25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.1452"/>
  <p:tag name="ORIGINALWIDTH" val="720.0347"/>
  <p:tag name="LATEXADDIN" val="\documentclass{article}&#10;\usepackage[utf8]{inputenc}&#10;\usepackage{amsmath}&#10;\usepackage{xcolor}&#10;\usepackage[normalem]{ulem}&#10;\usepackage{C:/Users/aidhog/Documents/Research/papers/2020/kg-research/kg-macros}&#10;\usepackage{C:/Users/aidhog/Documents/Research/papers/2020/kg-research/tikz-uml}&#10;\usepackage{inconsolata}&#10;\pagestyle{empty}&#10;&#10;\begin{document}&#10;\setlength{\vgap}{0.9cm}&#10;\setlength{\hgap}{2cm}&#10;&#10;\centering&#10;\tt&#10;\begin{tikzpicture}&#10; %%%% node n1 &#10;\node[nrect] (n1) {&#10;   \alt{&#10;       \uri{mass} &amp; =\,\uri{0.1221 M$_\odot$}\\[-1ex]&#10;       \uri{spectral} &amp; =\,\uri{M5.5Ve} } };&#10;  &#10;  %%%% label of n1&#10;  \node[rt] (ln1) at (n1.north) {\uri{Proxima Centauri : Red Dwarf}};&#10;  &#10;  %%%% node n2&#10;  \node[nrect,right=2\hgap of n1] (n2) {&#10;   \alt{&#10;      \uri{mass} &amp; =\,\uri{1.172 M$_\oplus$} } };&#10;  &#10;  %%%% label of n2&#10;  \node[rt] (ln2) at (n2.north) {\uri{Proxima b : Exoplanet}};&#10;  &#10;  %%%% edge e1&#10;  \draw[arrout,pos=0.5] (n1) to &#10;   node[erect] (e1) {&#10;   \alt{ \uri{distance} &amp; =\,\uri{0.05 AU}\\ } }&#10;  (n2);&#10;  &#10;  %%%% label of e1&#10;  \node[rte] (le1) at (e1.north) {\uri{ $:$ child}};&#10;&#10;  %%%% label of n3  &#10;  \node[rt,above=1.3\vgap of le1] (ln3) {\uri{Alpha Centauri : Star System}};&#10;  &#10;  %%%% edge e2&#10;  \draw[arrout,pos=0.52] (ln1) to &#10;     node[rte,anchor=mid] (le2) { \uri{ $:$ system} }&#10;    (ln3);&#10;&#10;  %%%% edge e3&#10;  \draw[arrout,pos=0.55] (ln2) to &#10;     node[rte,anchor=mid] (le3) { \uri{ $:$ system} }&#10;    (ln3);&#10;&#10; %%%% node n4 &#10;\node[nrect,above=3.5\vgap of n1] (n4) {&#10;   \alt{&#10;       \uri{mass} &amp; =\,\uri{0.907 M$_\odot$}\\[-1ex]&#10;       \uri{spectral} &amp; =\,\uri{K1V} } };&#10;  &#10; %%%% label of n4&#10;  \node[rt] (ln4) at (n4.north) {\uri{Alpha Centauri B : Main Sequence}};&#10;&#10;  %%%% node n5&#10;  \node[nrect,right=2\hgap of n4] (n5) {&#10;   \alt{&#10;      \uri{\color{red}status} &amp; =\,\uri{\color{red}refuted} } };&#10;  &#10;  %%%% label of n5&#10;  \node[rt] (ln5) at (n5.north) {\uri{Alpha Centauri Bb : Exoplanet}};&#10;&#10;  %%%% edge e4&#10;  \draw[arrout,pos=0.5] (n4) to &#10;   node[erect] (e4) {&#10;   \alt{ \uri{\color{red}status} &amp; =\,\uri{\color{red}refuted}\\ } }&#10;  (n5);&#10;  &#10;  %%%% label of e4&#10;  \node[rte] (le4) at (e4.north) {\uri{ $:$ child}};&#10;&#10;  %%%% edge e5&#10;  \draw[arrout,pos=0.4] (n4) to &#10;     node[rte,anchor=mid] (le5) { \uri{ $:$ system} }&#10;    (ln3);&#10;&#10;  %%%% edge e6&#10;  \draw[arrout,pos=0.6] (n5) to &#10;   node[erect] (e6) {&#10;   \alt{ \uri{\color{red}status} &amp; =\,\uri{\color{red}refuted}\\ } }&#10;  (ln3);&#10;  &#10;  %%%% label of e6&#10;  \node[rte] (le6) at (e6.north) {\uri{ $:$ system}}; &#10;&#10;&#10;\end{tikzpicture}&#10;&#10;\end{document}"/>
  <p:tag name="IGUANATEXSIZE" val="20"/>
  <p:tag name="IGUANATEXCURSOR" val="105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2.6cm}&#10;&#10;\tikzset{&#10;    lab/.style={&#10;     fill=lteal,&#10;     draw=lteal    &#10;  }&#10;}&#10;&#10; &#10;\resizebox{\textwidth}{!}{&#10;\begin{tikzpicture}&#10;&#10;\node[var] (t1) {?star};&#10;&#10;%\node[iri,below=\vgap of t1.mid,anchor=mid] (ucd) {{Ultra-Cool Dwarf}}&#10;%   edge[arrin] node[lab] {instance} (t1);&#10;&#10;%\node[lit,right=\hgap of t1.mid,anchor=mid] (k) {2,550%$\pm$55 K}&#10;%   edge[arrin] node[lab] {temp} (t1);&#10;&#10;%\node[var,left=\hgap of t1.mid,anchor=mid] (rd) {{?type}}&#10;%   edge[arrin] node[lab] {instance} (t1);&#10;&#10;%\node[lit,below=\vgap of k.mid,anchor=mid] (t1m) {0.08$\pm$0.009 M$_{\odot}$}&#10;%   edge[arrin] node[lab] {mass} (t1);&#10;&#10;%\node[iri,left=\hgap of ucd.mid,anchor=mid] (ds) {{Dwarf Star}}&#10;%   edge[arrin] node[lab] {subclass} (ucd)&#10;%   edge[arrin] node[lab] {subclass} (rd);&#10;&#10;\node[iri,above=\vgap of t1.mid,anchor=mid] (aq) {Aquarius}&#10;   edge[arrin] node[lab] {constellation} (t1);&#10;&#10;\node[var,right=\hgap of aq.mid,anchor=mid] (t1c) {?planet1}&#10;   edge[arrout] node[lab] {parent} (t1);&#10;   %edge[arrin,bend left=10] node[lab] {child} (t1);&#10;   %edge[arrout] node[lab] {constellation} (aq);&#10;&#10;\node[var,left=\hgap of aq.mid,anchor=mid] (t1b) {?planet2}&#10;   edge[arrout] node[lab] {parent} (t1);&#10;   %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%\node[iri,left=\hgap of esp.mid,anchor=mid] (pl) {{Planet}}&#10;%   edge[arrin] node[lab] {subclass} (esp);&#10;&#10;%\node[iri,left=0.7\hgap of t1b.mid,anchor=mid] (ab) {{Astronomical Body}}&#10;%   edge[arrin] node[lab] {subclass} (pl);&#10;&#10;%\node[iri,below=\vgap of ab.mid,anchor=mid] (st) {{Star}}&#10;%   edge[arrin] node[lab] {subclass} (ds)&#10;%   edge[arrout] node[lab] {subclass} (ab);&#10;&#10;&#10;\end{tikzpicture}&#10;}&#10;\end{document}"/>
  <p:tag name="IGUANATEXSIZE" val="20"/>
  <p:tag name="IGUANATEXCURSOR" val="8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24,685"/>
  <p:tag name="ORIGINALWIDTH" val="861,120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tpre&#10;\begin{tabular}{l r r r r r r r}&#10;\rlt{Planet}\\&#10;\hline&#10;\schk{name} &amp; \sch{dist} \\[0.5ex]&#10;\hline &#10;Mercury &amp; 0.39  \\&#10;Venus &amp; 0.72 \\&#10;Earth &amp; 1.00 \\&#10;Mars &amp; 1.52 \\&#10;Jupiter &amp;  \\&#10;Saturn &amp; \\&#10;Uranus &amp; \\&#10;Neptune &amp; \\ &#10;Pluto &amp; 49.31 \\\hline&#10;\end{tabular}&#10;&#10;&#10;&#10;&#10;&#10;\end{document}"/>
  <p:tag name="IGUANATEXSIZE" val="15"/>
  <p:tag name="IGUANATEXCURSOR" val="462"/>
  <p:tag name="TRANSPARENCY" val="True"/>
  <p:tag name="FILENAME" val=""/>
  <p:tag name="INPUTTYPE" val="0"/>
  <p:tag name="LATEXENGINEID" val="1"/>
  <p:tag name="TEMPFOLDER" val="C:\Users\ahogan\Application Data\IguanaTex\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6.6237"/>
  <p:tag name="ORIGINALWIDTH" val="2676.374"/>
  <p:tag name="LATEXADDIN" val="\documentclass{article}&#10;\usepackage{amsmath}&#10;\usepackage{booktabs}&#10;\pagestyle{empty}&#10;\begin{document}&#10;\sf&#10;\begin{tabular}{llll}&#10;\toprule&#10;?star &amp; ?planet1 &amp; ?planet2 \\&#10;\midrule&#10;TRAPPIST-1 &amp; TRAPPIST-1b &amp; TRAPPIST-1c \\&#10;TRAPPIST-1 &amp; TRAPPIST-1b &amp; TRAPPIST-1b \\&#10;TRAPPIST-1 &amp; TRAPPIST-1c &amp; TRAPPIST-1b \\&#10;TRAPPIST-1 &amp; TRAPPIST-1c &amp; TRAPPIST-1c \\&#10;\bottomrule&#10;\end{tabular}&#10;\end{document}"/>
  <p:tag name="IGUANATEXSIZE" val="20"/>
  <p:tag name="IGUANATEXCURSOR" val="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2.3481"/>
  <p:tag name="ORIGINALWIDTH" val="720.0347"/>
  <p:tag name="LATEXADDIN" val="\documentclass{article}&#10;\usepackage[utf8]{inputenc}&#10;\usepackage{amsmath}&#10;\usepackage{C:/Users/aidhog/Documents/Research/papers/2020/kg-research/kg-macros}&#10;\usepackage{C:/Users/aidhog/Documents/Research/papers/2020/kg-research/tikz-uml}&#10;\usetikzlibrary{shapes,arrows,positioning,fit,backgrounds,matrix,chains,patterns,trees}&#10;\usepackage{tikz-qtree}&#10;\pagestyle{empty}&#10;&#10;&#10;\begin{document}&#10;&#10;\setlength{\vgap}{1.7cm}&#10;\setlength{\hgap}{2.6cm}&#10;&#10;\tikzset{&#10;    lab/.style={&#10;     fill=lteal,&#10;     draw=lteal    &#10;  }&#10;}&#10;&#10; &#10;\resizebox{\textwidth}{!}{&#10;\begin{tikzpicture}&#10;&#10;\node[var] (t1) {?star};&#10;&#10;%\node[iri,below=\vgap of t1.mid,anchor=mid] (ucd) {{Ultra-Cool Dwarf}}&#10;%   edge[arrin] node[lab] {instance} (t1);&#10;&#10;%\node[lit,right=\hgap of t1.mid,anchor=mid] (k) {2,550%$\pm$55 K}&#10;%   edge[arrin] node[lab] {temp} (t1);&#10;&#10;%\node[var,left=\hgap of t1.mid,anchor=mid] (rd) {{?type}}&#10;%   edge[arrin] node[lab] {instance} (t1);&#10;&#10;%\node[lit,below=\vgap of k.mid,anchor=mid] (t1m) {0.08$\pm$0.009 M$_{\odot}$}&#10;%   edge[arrin] node[lab] {mass} (t1);&#10;&#10;%\node[iri,left=\hgap of ucd.mid,anchor=mid] (ds) {{Dwarf Star}}&#10;%   edge[arrin] node[lab] {subclass} (ucd)&#10;%   edge[arrin] node[lab] {subclass} (rd);&#10;&#10;\node[iri,above=\vgap of t1.mid,anchor=mid] (aq) {Aquarius}&#10;   edge[arrin] node[lab] {constellation} (t1);&#10;&#10;\node[var,right=\hgap of aq.mid,anchor=mid] (t1c) {?planet1}&#10;   edge[arrout] node[lab] {parent} (t1);&#10;   %edge[arrin,bend left=10] node[lab] {child} (t1);&#10;   %edge[arrout] node[lab] {constellation} (aq);&#10;&#10;\node[var,left=\hgap of aq.mid,anchor=mid] (t1b) {?planet2}&#10;   edge[arrout] node[lab] {parent} (t1);&#10;   %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%\node[iri,left=\hgap of esp.mid,anchor=mid] (pl) {{Planet}}&#10;%   edge[arrin] node[lab] {subclass} (esp);&#10;&#10;%\node[iri,left=0.7\hgap of t1b.mid,anchor=mid] (ab) {{Astronomical Body}}&#10;%   edge[arrin] node[lab] {subclass} (pl);&#10;&#10;%\node[iri,below=\vgap of ab.mid,anchor=mid] (st) {{Star}}&#10;%   edge[arrin] node[lab] {subclass} (ds)&#10;%   edge[arrout] node[lab] {subclass} (ab);&#10;&#10;&#10;\end{tikzpicture}&#10;}&#10;\end{document}"/>
  <p:tag name="IGUANATEXSIZE" val="20"/>
  <p:tag name="IGUANATEXCURSOR" val="86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5.8736"/>
  <p:tag name="ORIGINALWIDTH" val="2676.374"/>
  <p:tag name="LATEXADDIN" val="\documentclass{article}&#10;\usepackage{amsmath}&#10;\usepackage{booktabs}&#10;\usepackage{xcolor}&#10;\pagestyle{empty}&#10;\begin{document}&#10;\sf&#10;\newcommand{\go}{\color{gray!50}}&#10;\begin{tabular}{llll}&#10;\toprule&#10;?star &amp; ?planet1 &amp; ?planet2 \\&#10;\midrule&#10;TRAPPIST-1 &amp; TRAPPIST-1b &amp; TRAPPIST-1c \\&#10;\go TRAPPIST-1 &amp; \go TRAPPIST-1b &amp; \go TRAPPIST-1b \\&#10;TRAPPIST-1 &amp; TRAPPIST-1c &amp; TRAPPIST-1b \\&#10;\go TRAPPIST-1 &amp; \go TRAPPIST-1c &amp; \go TRAPPIST-1c \\&#10;\bottomrule&#10;\end{tabular}&#10;\end{document}"/>
  <p:tag name="IGUANATEXSIZE" val="20"/>
  <p:tag name="IGUANATEXCURSOR" val="32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.0312"/>
  <p:tag name="ORIGINALWIDTH" val="719.7074"/>
  <p:tag name="LATEXADDIN" val="\documentclass{article}&#10;\usepackage[utf8]{inputenc}&#10;\usepackage{amsmath}&#10;\usepackage{tikz}&#10;\usetikzlibrary{shapes,arrows,positioning,fit,backgrounds,matrix,chains,patterns,trees}&#10;\usepackage{tikz-qtree}&#10;\pagestyle{empty}&#10;&#10;% Gives an invisible horizontal space to align fonts&#10;%\newcommand{\hsp}{\vphantom{\strut}}&#10;\newcommand{\hsp}{\vphantom{Ag}}&#10;&#10;\tikzset{&#10;    lab/.style={ &#10;           text centered,&#10;  fill=white, &#10;  opacity=0.98,&#10;  text opacity=1,&#10;  font=\sf\footnotesize\hsp},&#10; elab/.style={ &#10;           text centered,&#10;  fill=\exbg, &#10;  opacity=0.98,&#10;  text opacity=1,&#10;  font=\sf\footnotesize\hsp},&#10; iri/.style={&#10;  draw=black!50!white, &#10;  rectangle,&#10;            rounded corners,&#10;            thick,&#10;            text centered,&#10;  top color=white, &#10;  bottom color=black!15, &#10;  %opacity=0.7,&#10;  %text opacity=1,&#10;  font=\sf\small\hsp},&#10; lit/.style={&#10;  draw=black!50!white, &#10;  rectangle,&#10;  thick,&#10;  text centered,&#10;  top color=white, &#10;  bottom color=black!15, &#10;  %opacity=0.7,&#10;  %text opacity=1,&#10;  font=\sf\small\hsp},&#10; arrout/.style={&#10;  -&gt;,&#10;  -latex,&#10;  purple,&#10;  thick,&#10;  text=blue,&#10;  font=\sf\footnotesize\hsp},&#10; arrin/.style={&#10;        &lt;-,&#10;        latex-,&#10;  purple,&#10;  thick,&#10;  text=blue,&#10;  font=\bf\footnotesize\hsp},&#10; dashmed/.style={&#10;            -,&#10;  black!50, &#10;  thick,&#10;  text=black,&#10;  dash pattern=on 3pt off 3pt,&#10;  font=\sf\footnotesize\hsp},&#10; expred/.style={&#10;      inner sep=0.3em,&#10;      outer sep=0,&#10;      fill=\exbg&#10;    },&#10; stu/.style={&#10;   bottom color=blue!20,&#10;  },&#10;    prof/.style={&#10;        bottom color=red!20,&#10;    },&#10;    ta/.style={&#10;     bottom color=green!20,&#10;    },&#10;    mrk/.style={&#10;     bottom color=orange!20,draw=orange&#10;    },&#10;}&#10;&#10;\begin{document}&#10;\newlength{\vgap}&#10;\newlength{\hgap}&#10;\setlength{\vgap}{1.7cm}&#10;\setlength{\hgap}{4.6cm}&#10; &#10;\resizebox{\textwidth}{!}{&#10;\begin{tikzpicture}&#10;&#10;\node[iri] (t1) {TRAPPIST-1};&#10;&#10;\node[iri,below=\vgap of t1.mid,anchor=mid] (ucd) {{Ultra-Cool Dwarf}}&#10;   edge[arrin] node[lab] {instance} (t1);&#10;&#10;\node[lit,right=\hgap of t1.mid,anchor=mid] (k) {2,550$\pm$55 K}&#10;   edge[arrin] node[lab] {temp} (t1);&#10;&#10;\node[iri,left=\hgap of t1.mid,anchor=mid] (rd) {{Red Dwarf}}&#10;   edge[arrin] node[lab] {instance} (t1);&#10;&#10;\node[lit,below=\vgap of k.mid,anchor=mid] (t1m) {0.08$\pm$0.009 M$_{\odot}$}&#10;   edge[arrin] node[lab] {mass} (t1);&#10;&#10;\node[iri,left=\hgap of ucd.mid,anchor=mid] (ds) {{Dwarf Star}}&#10;   edge[arrin] node[lab] {subclass} (ucd)&#10;   edge[arrin] node[lab] {subclass} (rd);&#10;&#10;\node[iri,above=\vgap of t1.mid,anchor=mid] (aq) {Aquarius}&#10;   edge[arrin] node[lab] {constellation} (t1);&#10;&#10;\node[iri,right=\hgap of aq.mid,anchor=mid] (t1c) {TRAPPIST-1c}&#10;   edge[arrout,bend right=10] node[lab] {parent} (t1)&#10;   edge[arrin,bend left=10] node[lab] {child} (t1);&#10;   %edge[arrout] node[lab] {constellation} (aq);&#10;&#10;\node[iri,left=\hgap of aq.mid,anchor=mid] (t1b) {TRAPPIST-1b}&#10;   edge[arrout,bend left=10] node[lab] {parent} (t1)&#10;   edge[arrin,bend right=10] node[lab] {child} (t1);&#10;   %edge[arrout] node[lab] {constellation} (aq);&#10;   %edge[arrout,dotted,gray] node[lab] {\color{gray}constellation} (aq);&#10;&#10;\node[iri,above=\vgap of aq.mid,anchor=mid] (esp) {{Extrasolar Planet}}&#10;   edge[arrin] node[lab] {instance} (t1b)&#10;   edge[arrin] node[lab] {instance} (t1c);&#10;&#10;\node[iri,left=\hgap of esp.mid,anchor=mid] (pl) {{Planet}}&#10;   edge[arrin] node[lab] {subclass} (esp);&#10;&#10;\node[iri,left=0.7\hgap of t1b.mid,anchor=mid] (ab) {{Astronomical Body}}&#10;   edge[arrin] node[lab] {subclass} (pl);&#10;&#10;\node[iri,below=\vgap of ab.mid,anchor=mid] (st) {{Star}}&#10;   edge[arrin] node[lab] {subclass} (ds)&#10;   edge[arrout] node[lab] {subclass} (ab);&#10;&#10;&#10;\end{tikzpicture}&#10;}&#10;\end{document}"/>
  <p:tag name="IGUANATEXSIZE" val="20"/>
  <p:tag name="IGUANATEXCURSOR" val="18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6,00922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sigma$&#10;\end{document}&#10;"/>
  <p:tag name="IGUANATEXSIZE" val="20"/>
  <p:tag name="IGUANATEXCURSOR" val="247"/>
  <p:tag name="TRANSPARENCY" val="True"/>
  <p:tag name="FILENAME" val=""/>
  <p:tag name="INPUTTYPE" val="0"/>
  <p:tag name="LATEXENGINEID" val="1"/>
  <p:tag name="TEMPFOLDER" val="C:\Users\ahogan\Application Data\IguanaTex\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,75764"/>
  <p:tag name="ORIGINALWIDTH" val="67,50945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pi$&#10;\end{document}&#10;"/>
  <p:tag name="IGUANATEXSIZE" val="20"/>
  <p:tag name="IGUANATEXCURSOR" val="244"/>
  <p:tag name="TRANSPARENCY" val="True"/>
  <p:tag name="FILENAME" val=""/>
  <p:tag name="INPUTTYPE" val="0"/>
  <p:tag name="LATEXENGINEID" val="1"/>
  <p:tag name="TEMPFOLDER" val="C:\Users\ahogan\Application Data\IguanaTex\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,26079"/>
  <p:tag name="ORIGINALWIDTH" val="69,00961"/>
  <p:tag name="OUTPUTDPI" val="1200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cup$&#10;\end{document}&#10;"/>
  <p:tag name="IGUANATEXSIZE" val="20"/>
  <p:tag name="IGUANATEXCURSOR" val="245"/>
  <p:tag name="TRANSPARENCY" val="True"/>
  <p:tag name="FILENAME" val=""/>
  <p:tag name="INPUTTYPE" val="0"/>
  <p:tag name="LATEXENGINEID" val="1"/>
  <p:tag name="TEMPFOLDER" val="C:\Users\ahogan\Application Data\IguanaTex\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74.99063"/>
  <p:tag name="LATEXADDIN" val="\documentclass{article}&#10;\usepackage[utf8]{inputenc}&#10;\usepackage{amsmath}&#10;\usepackage{latexsym}&#10;\usepackage{xcolor}&#10;\usepackage[normalem]{ulem}&#10;\usepackage{C:/Users/ahogan/Documents/Teaching/Databases/macros/bdd}&#10;\pagestyle{empty}&#10;&#10;\begin{document}&#10;\color{orange}$\Join$&#10;\end{document}&#10;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8.74394"/>
  <p:tag name="LATEXADDIN" val="\documentclass{article}&#10;\usepackage[utf8]{inputenc}&#10;\usepackage{amsmath}&#10;\usepackage{xcolor}&#10;\usepackage[normalem]{ulem}&#10;\usepackage{C:/Users/ahogan/Documents/Teaching/Databases/macros/bdd}&#10;\pagestyle{empty}&#10;&#10;\begin{document}&#10;\color{orange}$\setminus$&#10;\end{document}&#10;"/>
  <p:tag name="IGUANATEXSIZE" val="20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5036</TotalTime>
  <Words>1831</Words>
  <Application>Microsoft Office PowerPoint</Application>
  <PresentationFormat>Widescreen</PresentationFormat>
  <Paragraphs>342</Paragraphs>
  <Slides>165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6" baseType="lpstr">
      <vt:lpstr>Malgun Gothic</vt:lpstr>
      <vt:lpstr>Malgun Gothic Semilight</vt:lpstr>
      <vt:lpstr>Arial</vt:lpstr>
      <vt:lpstr>Calibri</vt:lpstr>
      <vt:lpstr>Calibri Light</vt:lpstr>
      <vt:lpstr>Cambria Math</vt:lpstr>
      <vt:lpstr>Inconsolata</vt:lpstr>
      <vt:lpstr>Roboto Light</vt:lpstr>
      <vt:lpstr>Roboto Slab</vt:lpstr>
      <vt:lpstr>Segoe UI Semilight</vt:lpstr>
      <vt:lpstr>1_Tema de Office</vt:lpstr>
      <vt:lpstr> Una introducción a los: Grafos de Conocimiento</vt:lpstr>
      <vt:lpstr>PowerPoint Presentation</vt:lpstr>
      <vt:lpstr>PowerPoint Presentation</vt:lpstr>
      <vt:lpstr>PowerPoint Presentation</vt:lpstr>
      <vt:lpstr>¿Qué es un “grafo de conocimiento”?</vt:lpstr>
      <vt:lpstr>Un grafo de conocimiento…</vt:lpstr>
      <vt:lpstr>Un grafo de conocimiento…</vt:lpstr>
      <vt:lpstr>Un grafo de conocimiento…</vt:lpstr>
      <vt:lpstr>Un grafo de conocimiento…</vt:lpstr>
      <vt:lpstr>Un grafo de conocimiento…</vt:lpstr>
      <vt:lpstr>Un grafo de conocimiento…</vt:lpstr>
      <vt:lpstr>A knowledge graph …</vt:lpstr>
      <vt:lpstr>¿Ejemplos de  “grafos de conocimiento”?</vt:lpstr>
      <vt:lpstr>Wikidata: Wikipedia en un grafo</vt:lpstr>
      <vt:lpstr>¿Qué tipos de entidades contiene?</vt:lpstr>
      <vt:lpstr>¿Qué tipos de entidades contiene?</vt:lpstr>
      <vt:lpstr>¿Qué tipos de entidades contiene?</vt:lpstr>
      <vt:lpstr>¿Qué tipos de entidades contiene?</vt:lpstr>
      <vt:lpstr>¿Qué tipos de entidades contiene?</vt:lpstr>
      <vt:lpstr>¿Qué tipos de entidades contiene?</vt:lpstr>
      <vt:lpstr>¿Por qué esto es un grafo de conocimiento?</vt:lpstr>
      <vt:lpstr>¿Por qué esto es un grafo de conocimiento?</vt:lpstr>
      <vt:lpstr>¿Por qué esto es un grafo de conocimiento?</vt:lpstr>
      <vt:lpstr>PowerPoint Presentation</vt:lpstr>
      <vt:lpstr>¿Dónde se usa Wikidata?</vt:lpstr>
      <vt:lpstr>¿Dónde se usa Wikidata?</vt:lpstr>
      <vt:lpstr>¿Dónde se usa Wikidata?</vt:lpstr>
      <vt:lpstr>¿Dónde se usa Wikidata?</vt:lpstr>
      <vt:lpstr>¿Qué tienen de novedoso los “grafos de conocimiento”?</vt:lpstr>
      <vt:lpstr>PowerPoint Presentation</vt:lpstr>
      <vt:lpstr>¿Por qué grafos?</vt:lpstr>
      <vt:lpstr>Bases de Datos Relacionales</vt:lpstr>
      <vt:lpstr>Bases de Datos Relacionales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Relacional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 de Datos de Grafos de Planetas</vt:lpstr>
      <vt:lpstr>Bases de Datos Relacionales: pros y cons</vt:lpstr>
      <vt:lpstr>Bases de Datos de Grafos: pros and cons</vt:lpstr>
      <vt:lpstr>En Wikidata</vt:lpstr>
      <vt:lpstr>En Wikidata</vt:lpstr>
      <vt:lpstr>Modelos de Grafo</vt:lpstr>
      <vt:lpstr>Grafo con Aristas Dirigidas y Etiquetadas (DEL graph)</vt:lpstr>
      <vt:lpstr>Grafo de Propiedades</vt:lpstr>
      <vt:lpstr>Grafo de Propiedades</vt:lpstr>
      <vt:lpstr>1.- Semántica en Grafos de Propiedades</vt:lpstr>
      <vt:lpstr>Property graph semantics</vt:lpstr>
      <vt:lpstr>Property graph semantics</vt:lpstr>
      <vt:lpstr>Graph Queries</vt:lpstr>
      <vt:lpstr>Patrones de Grafos</vt:lpstr>
      <vt:lpstr>Patrones de Grafos</vt:lpstr>
      <vt:lpstr>Patrones Complejos  de Grafos</vt:lpstr>
      <vt:lpstr>Patrones Complejos  de Grafos</vt:lpstr>
      <vt:lpstr>Patrones Complejos  de Grafos</vt:lpstr>
      <vt:lpstr>Patrones Complejos  de Grafos</vt:lpstr>
      <vt:lpstr>Patrones Complejos  de Grafos</vt:lpstr>
      <vt:lpstr>Patrones Complejos  de Grafos</vt:lpstr>
      <vt:lpstr>Patrones Navegacionales de Grafos</vt:lpstr>
      <vt:lpstr>Consultas Regulares de Caminos</vt:lpstr>
      <vt:lpstr>Patrones Navegacionales de Grafos</vt:lpstr>
      <vt:lpstr>Patrones Navegacionales y Complejos  de Grafos</vt:lpstr>
      <vt:lpstr>Patrones Navegacionales y Complejos  de Grafos</vt:lpstr>
      <vt:lpstr>En Wikidata</vt:lpstr>
      <vt:lpstr>2.- Consultas Nativas</vt:lpstr>
      <vt:lpstr>Retornar Caminos</vt:lpstr>
      <vt:lpstr>Retornar Caminos</vt:lpstr>
      <vt:lpstr>Retornar Grafos</vt:lpstr>
      <vt:lpstr>Retornar Grafos</vt:lpstr>
      <vt:lpstr>Encontrar Caminos Interesantes</vt:lpstr>
      <vt:lpstr>Encontrar Caminos Interesantes</vt:lpstr>
      <vt:lpstr>Encontrar Caminos Interesantes</vt:lpstr>
      <vt:lpstr>3.- Reglas y Ontologías</vt:lpstr>
      <vt:lpstr>Reglas</vt:lpstr>
      <vt:lpstr>Reglas</vt:lpstr>
      <vt:lpstr>Reglas: disyunción  y existenciales</vt:lpstr>
      <vt:lpstr>Rule Mining</vt:lpstr>
      <vt:lpstr>Rule Mining</vt:lpstr>
      <vt:lpstr>Rule Mining</vt:lpstr>
      <vt:lpstr>Ontologías</vt:lpstr>
      <vt:lpstr>La necesidad de tener Semántica/Significado</vt:lpstr>
      <vt:lpstr>La necesidad de tener Semántica/Significado</vt:lpstr>
      <vt:lpstr>Description Logics: A-Box</vt:lpstr>
      <vt:lpstr>Description Logics: T-Box</vt:lpstr>
      <vt:lpstr>Description Logics: R-Box</vt:lpstr>
      <vt:lpstr>Description Logics: R-Box</vt:lpstr>
      <vt:lpstr>Description Logics: grafos</vt:lpstr>
      <vt:lpstr>Reglas: más allá de las ontologías</vt:lpstr>
      <vt:lpstr>Ontologías: más que reglas</vt:lpstr>
      <vt:lpstr>Ontologías: más que reglas</vt:lpstr>
      <vt:lpstr>Ontologías: más que reglas</vt:lpstr>
      <vt:lpstr>Ontologías: más que reglas</vt:lpstr>
      <vt:lpstr>Ontologías: más que reglas</vt:lpstr>
      <vt:lpstr>OBDA sobre grafos</vt:lpstr>
      <vt:lpstr>OBDA: patrones complejos de grafos</vt:lpstr>
      <vt:lpstr>OBDA: patrones complejos de grafos</vt:lpstr>
      <vt:lpstr>4.- Contexto</vt:lpstr>
      <vt:lpstr>La Verdad</vt:lpstr>
      <vt:lpstr>Sin Contexto</vt:lpstr>
      <vt:lpstr>Con Contexto</vt:lpstr>
      <vt:lpstr>Con Contexto</vt:lpstr>
      <vt:lpstr>Con Contexto</vt:lpstr>
      <vt:lpstr>Con Contexto</vt:lpstr>
      <vt:lpstr>Con Contexto</vt:lpstr>
      <vt:lpstr>Con Contexto</vt:lpstr>
      <vt:lpstr>Contexto en grafos</vt:lpstr>
      <vt:lpstr>Contexto en grafos</vt:lpstr>
      <vt:lpstr>Contexto en grafos</vt:lpstr>
      <vt:lpstr>Representación de Contexto</vt:lpstr>
      <vt:lpstr>Representación de Contexto</vt:lpstr>
      <vt:lpstr>Reificación</vt:lpstr>
      <vt:lpstr>Grafos de Propiedades</vt:lpstr>
      <vt:lpstr>RDF-star</vt:lpstr>
      <vt:lpstr>Semántica Contextual Compleja</vt:lpstr>
      <vt:lpstr>Contextual semantics</vt:lpstr>
      <vt:lpstr>Contextual semantics</vt:lpstr>
      <vt:lpstr>5.- Embeddings</vt:lpstr>
      <vt:lpstr>Machine Learning en grafos</vt:lpstr>
      <vt:lpstr>Embeddings Translacionales</vt:lpstr>
      <vt:lpstr>Embeddings Translacionales</vt:lpstr>
      <vt:lpstr>Embeddings Translacionales</vt:lpstr>
      <vt:lpstr>Embeddings Translacionales</vt:lpstr>
      <vt:lpstr>Embeddings Translacionales</vt:lpstr>
      <vt:lpstr>Embeddings Semánticos</vt:lpstr>
      <vt:lpstr>Viabilidad de triples implicados</vt:lpstr>
      <vt:lpstr>Viabilidad de triples implicados</vt:lpstr>
      <vt:lpstr>Graph Neural Networks</vt:lpstr>
      <vt:lpstr>¡Las Redes Neuronales También son Grafos!</vt:lpstr>
      <vt:lpstr>Recursive Graph Neural Networks</vt:lpstr>
      <vt:lpstr>Recursive Graph Neural Networks</vt:lpstr>
      <vt:lpstr>Conclusión</vt:lpstr>
      <vt:lpstr>PowerPoint Presentation</vt:lpstr>
      <vt:lpstr>Bibliografía Extra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Recuperación de Información</dc:title>
  <dc:creator>Sebastián Ferrada</dc:creator>
  <cp:lastModifiedBy>Sebastian Camilo Ferrada Aliaga (sebastian.ferrada)</cp:lastModifiedBy>
  <cp:revision>68</cp:revision>
  <dcterms:created xsi:type="dcterms:W3CDTF">2020-06-08T18:39:34Z</dcterms:created>
  <dcterms:modified xsi:type="dcterms:W3CDTF">2023-07-18T02:35:33Z</dcterms:modified>
</cp:coreProperties>
</file>